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4.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5.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6.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7.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32" r:id="rId4"/>
  </p:sldMasterIdLst>
  <p:notesMasterIdLst>
    <p:notesMasterId r:id="rId19"/>
  </p:notesMasterIdLst>
  <p:sldIdLst>
    <p:sldId id="256" r:id="rId5"/>
    <p:sldId id="284" r:id="rId6"/>
    <p:sldId id="341" r:id="rId7"/>
    <p:sldId id="343" r:id="rId8"/>
    <p:sldId id="300" r:id="rId9"/>
    <p:sldId id="349" r:id="rId10"/>
    <p:sldId id="350" r:id="rId11"/>
    <p:sldId id="352" r:id="rId12"/>
    <p:sldId id="351" r:id="rId13"/>
    <p:sldId id="353" r:id="rId14"/>
    <p:sldId id="354" r:id="rId15"/>
    <p:sldId id="342" r:id="rId16"/>
    <p:sldId id="346" r:id="rId17"/>
    <p:sldId id="348"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6F2F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horzBarState="maximized">
    <p:restoredLeft sz="14995" autoAdjust="0"/>
    <p:restoredTop sz="95226" autoAdjust="0"/>
  </p:normalViewPr>
  <p:slideViewPr>
    <p:cSldViewPr snapToGrid="0">
      <p:cViewPr>
        <p:scale>
          <a:sx n="100" d="100"/>
          <a:sy n="100" d="100"/>
        </p:scale>
        <p:origin x="53" y="-365"/>
      </p:cViewPr>
      <p:guideLst/>
    </p:cSldViewPr>
  </p:slideViewPr>
  <p:outlineViewPr>
    <p:cViewPr>
      <p:scale>
        <a:sx n="33" d="100"/>
        <a:sy n="33" d="100"/>
      </p:scale>
      <p:origin x="0" y="0"/>
    </p:cViewPr>
  </p:outlineViewPr>
  <p:notesTextViewPr>
    <p:cViewPr>
      <p:scale>
        <a:sx n="1" d="1"/>
        <a:sy n="1" d="1"/>
      </p:scale>
      <p:origin x="0" y="0"/>
    </p:cViewPr>
  </p:notesTextViewPr>
  <p:sorterViewPr>
    <p:cViewPr varScale="1">
      <p:scale>
        <a:sx n="100" d="100"/>
        <a:sy n="100" d="100"/>
      </p:scale>
      <p:origin x="0" y="-1891"/>
    </p:cViewPr>
  </p:sorter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5.xml"/><Relationship Id="rId1" Type="http://schemas.microsoft.com/office/2011/relationships/chartStyle" Target="style5.xml"/><Relationship Id="rId4" Type="http://schemas.openxmlformats.org/officeDocument/2006/relationships/package" Target="../embeddings/Microsoft_Excel_Worksheet4.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[BrightTV_Analysis_14Nov2025.xlsx]Groups!PivotTable12</c:name>
    <c:fmtId val="13"/>
  </c:pivotSource>
  <c:chart>
    <c:autoTitleDeleted val="1"/>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2"/>
          </a:solidFill>
          <a:ln>
            <a:noFill/>
          </a:ln>
          <a:effectLst>
            <a:outerShdw blurRad="57150" dist="19050" dir="5400000" algn="ctr" rotWithShape="0">
              <a:srgbClr val="000000">
                <a:alpha val="63000"/>
              </a:srgbClr>
            </a:outerShdw>
          </a:effectLst>
        </c:spPr>
      </c:pivotFmt>
      <c:pivotFmt>
        <c:idx val="2"/>
        <c:spPr>
          <a:solidFill>
            <a:srgbClr val="00B050"/>
          </a:solidFill>
          <a:ln>
            <a:noFill/>
          </a:ln>
          <a:effectLst>
            <a:outerShdw blurRad="57150" dist="19050" dir="5400000" algn="ctr" rotWithShape="0">
              <a:srgbClr val="000000">
                <a:alpha val="63000"/>
              </a:srgbClr>
            </a:outerShdw>
          </a:effectLst>
        </c:spPr>
      </c:pivotFmt>
      <c:pivotFmt>
        <c:idx val="3"/>
        <c:spPr>
          <a:solidFill>
            <a:schemeClr val="accent3">
              <a:lumMod val="60000"/>
              <a:lumOff val="40000"/>
            </a:schemeClr>
          </a:solidFill>
          <a:ln>
            <a:noFill/>
          </a:ln>
          <a:effectLst>
            <a:outerShdw blurRad="57150" dist="19050" dir="5400000" algn="ctr" rotWithShape="0">
              <a:srgbClr val="000000">
                <a:alpha val="63000"/>
              </a:srgbClr>
            </a:outerShdw>
          </a:effectLst>
        </c:spPr>
      </c:pivotFmt>
      <c:pivotFmt>
        <c:idx val="4"/>
        <c:spPr>
          <a:solidFill>
            <a:schemeClr val="accent4">
              <a:lumMod val="60000"/>
              <a:lumOff val="40000"/>
            </a:schemeClr>
          </a:solidFill>
          <a:ln>
            <a:noFill/>
          </a:ln>
          <a:effectLst>
            <a:outerShdw blurRad="57150" dist="19050" dir="5400000" algn="ctr" rotWithShape="0">
              <a:srgbClr val="000000">
                <a:alpha val="63000"/>
              </a:srgbClr>
            </a:outerShdw>
          </a:effectLst>
        </c:spPr>
      </c:pivotFmt>
      <c:pivotFmt>
        <c:idx val="5"/>
        <c:spPr>
          <a:solidFill>
            <a:srgbClr val="7030A0"/>
          </a:solidFill>
          <a:ln>
            <a:noFill/>
          </a:ln>
          <a:effectLst>
            <a:outerShdw blurRad="57150" dist="19050" dir="5400000" algn="ctr" rotWithShape="0">
              <a:srgbClr val="000000">
                <a:alpha val="63000"/>
              </a:srgbClr>
            </a:outerShdw>
          </a:effectLst>
        </c:spPr>
      </c:pivotFmt>
      <c:pivotFmt>
        <c:idx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2"/>
          </a:solidFill>
          <a:ln>
            <a:noFill/>
          </a:ln>
          <a:effectLst>
            <a:outerShdw blurRad="57150" dist="19050" dir="5400000" algn="ctr" rotWithShape="0">
              <a:srgbClr val="000000">
                <a:alpha val="63000"/>
              </a:srgbClr>
            </a:outerShdw>
          </a:effectLst>
        </c:spPr>
      </c:pivotFmt>
      <c:pivotFmt>
        <c:idx val="8"/>
        <c:spPr>
          <a:solidFill>
            <a:srgbClr val="00B050"/>
          </a:solidFill>
          <a:ln>
            <a:noFill/>
          </a:ln>
          <a:effectLst>
            <a:outerShdw blurRad="57150" dist="19050" dir="5400000" algn="ctr" rotWithShape="0">
              <a:srgbClr val="000000">
                <a:alpha val="63000"/>
              </a:srgbClr>
            </a:outerShdw>
          </a:effectLst>
        </c:spPr>
      </c:pivotFmt>
      <c:pivotFmt>
        <c:idx val="9"/>
        <c:spPr>
          <a:solidFill>
            <a:schemeClr val="accent3">
              <a:lumMod val="60000"/>
              <a:lumOff val="40000"/>
            </a:schemeClr>
          </a:solidFill>
          <a:ln>
            <a:noFill/>
          </a:ln>
          <a:effectLst>
            <a:outerShdw blurRad="57150" dist="19050" dir="5400000" algn="ctr" rotWithShape="0">
              <a:srgbClr val="000000">
                <a:alpha val="63000"/>
              </a:srgbClr>
            </a:outerShdw>
          </a:effectLst>
        </c:spPr>
      </c:pivotFmt>
      <c:pivotFmt>
        <c:idx val="10"/>
        <c:spPr>
          <a:solidFill>
            <a:schemeClr val="accent4">
              <a:lumMod val="60000"/>
              <a:lumOff val="40000"/>
            </a:schemeClr>
          </a:solidFill>
          <a:ln>
            <a:noFill/>
          </a:ln>
          <a:effectLst>
            <a:outerShdw blurRad="57150" dist="19050" dir="5400000" algn="ctr" rotWithShape="0">
              <a:srgbClr val="000000">
                <a:alpha val="63000"/>
              </a:srgbClr>
            </a:outerShdw>
          </a:effectLst>
        </c:spPr>
      </c:pivotFmt>
      <c:pivotFmt>
        <c:idx val="11"/>
        <c:spPr>
          <a:solidFill>
            <a:srgbClr val="7030A0"/>
          </a:solidFill>
          <a:ln>
            <a:noFill/>
          </a:ln>
          <a:effectLst>
            <a:outerShdw blurRad="57150" dist="19050" dir="5400000" algn="ctr" rotWithShape="0">
              <a:srgbClr val="000000">
                <a:alpha val="63000"/>
              </a:srgbClr>
            </a:outerShdw>
          </a:effectLst>
        </c:spPr>
      </c:pivotFmt>
      <c:pivotFmt>
        <c:idx val="1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accent2"/>
          </a:solidFill>
          <a:ln>
            <a:noFill/>
          </a:ln>
          <a:effectLst>
            <a:outerShdw blurRad="57150" dist="19050" dir="5400000" algn="ctr" rotWithShape="0">
              <a:srgbClr val="000000">
                <a:alpha val="63000"/>
              </a:srgbClr>
            </a:outerShdw>
          </a:effectLst>
        </c:spPr>
      </c:pivotFmt>
      <c:pivotFmt>
        <c:idx val="14"/>
        <c:spPr>
          <a:solidFill>
            <a:srgbClr val="00B050"/>
          </a:solidFill>
          <a:ln>
            <a:noFill/>
          </a:ln>
          <a:effectLst>
            <a:outerShdw blurRad="57150" dist="19050" dir="5400000" algn="ctr" rotWithShape="0">
              <a:srgbClr val="000000">
                <a:alpha val="63000"/>
              </a:srgbClr>
            </a:outerShdw>
          </a:effectLst>
        </c:spPr>
      </c:pivotFmt>
      <c:pivotFmt>
        <c:idx val="15"/>
        <c:spPr>
          <a:solidFill>
            <a:schemeClr val="accent3">
              <a:lumMod val="60000"/>
              <a:lumOff val="40000"/>
            </a:schemeClr>
          </a:solidFill>
          <a:ln>
            <a:noFill/>
          </a:ln>
          <a:effectLst>
            <a:outerShdw blurRad="57150" dist="19050" dir="5400000" algn="ctr" rotWithShape="0">
              <a:srgbClr val="000000">
                <a:alpha val="63000"/>
              </a:srgbClr>
            </a:outerShdw>
          </a:effectLst>
        </c:spPr>
      </c:pivotFmt>
      <c:pivotFmt>
        <c:idx val="16"/>
        <c:spPr>
          <a:solidFill>
            <a:schemeClr val="accent4">
              <a:lumMod val="60000"/>
              <a:lumOff val="40000"/>
            </a:schemeClr>
          </a:solidFill>
          <a:ln>
            <a:noFill/>
          </a:ln>
          <a:effectLst>
            <a:outerShdw blurRad="57150" dist="19050" dir="5400000" algn="ctr" rotWithShape="0">
              <a:srgbClr val="000000">
                <a:alpha val="63000"/>
              </a:srgbClr>
            </a:outerShdw>
          </a:effectLst>
        </c:spPr>
      </c:pivotFmt>
      <c:pivotFmt>
        <c:idx val="17"/>
        <c:spPr>
          <a:solidFill>
            <a:srgbClr val="7030A0"/>
          </a:solidFill>
          <a:ln>
            <a:noFill/>
          </a:ln>
          <a:effectLst>
            <a:outerShdw blurRad="57150" dist="19050" dir="5400000" algn="ctr" rotWithShape="0">
              <a:srgbClr val="000000">
                <a:alpha val="63000"/>
              </a:srgbClr>
            </a:outerShdw>
          </a:effectLst>
        </c:spPr>
      </c:pivotFmt>
    </c:pivotFmts>
    <c:plotArea>
      <c:layout/>
      <c:barChart>
        <c:barDir val="col"/>
        <c:grouping val="clustered"/>
        <c:varyColors val="0"/>
        <c:ser>
          <c:idx val="0"/>
          <c:order val="0"/>
          <c:tx>
            <c:strRef>
              <c:f>Groups!$J$2</c:f>
              <c:strCache>
                <c:ptCount val="1"/>
                <c:pt idx="0">
                  <c:v>Total</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Pt>
            <c:idx val="0"/>
            <c:invertIfNegative val="0"/>
            <c:bubble3D val="0"/>
            <c:spPr>
              <a:solidFill>
                <a:schemeClr val="accent2"/>
              </a:soli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1-5C33-41BE-981B-D9FDDCC4F8EF}"/>
              </c:ext>
            </c:extLst>
          </c:dPt>
          <c:dPt>
            <c:idx val="1"/>
            <c:invertIfNegative val="0"/>
            <c:bubble3D val="0"/>
            <c:spPr>
              <a:solidFill>
                <a:srgbClr val="00B050"/>
              </a:soli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3-5C33-41BE-981B-D9FDDCC4F8EF}"/>
              </c:ext>
            </c:extLst>
          </c:dPt>
          <c:dPt>
            <c:idx val="2"/>
            <c:invertIfNegative val="0"/>
            <c:bubble3D val="0"/>
            <c:spPr>
              <a:solidFill>
                <a:schemeClr val="accent3">
                  <a:lumMod val="60000"/>
                  <a:lumOff val="40000"/>
                </a:schemeClr>
              </a:soli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5-5C33-41BE-981B-D9FDDCC4F8EF}"/>
              </c:ext>
            </c:extLst>
          </c:dPt>
          <c:dPt>
            <c:idx val="3"/>
            <c:invertIfNegative val="0"/>
            <c:bubble3D val="0"/>
            <c:spPr>
              <a:solidFill>
                <a:schemeClr val="accent4">
                  <a:lumMod val="60000"/>
                  <a:lumOff val="40000"/>
                </a:schemeClr>
              </a:soli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7-5C33-41BE-981B-D9FDDCC4F8EF}"/>
              </c:ext>
            </c:extLst>
          </c:dPt>
          <c:dPt>
            <c:idx val="5"/>
            <c:invertIfNegative val="0"/>
            <c:bubble3D val="0"/>
            <c:spPr>
              <a:solidFill>
                <a:srgbClr val="7030A0"/>
              </a:soli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9-5C33-41BE-981B-D9FDDCC4F8EF}"/>
              </c:ext>
            </c:extLst>
          </c:dPt>
          <c:cat>
            <c:strRef>
              <c:f>Groups!$I$3:$I$9</c:f>
              <c:strCache>
                <c:ptCount val="6"/>
                <c:pt idx="0">
                  <c:v>black</c:v>
                </c:pt>
                <c:pt idx="1">
                  <c:v>coloured</c:v>
                </c:pt>
                <c:pt idx="2">
                  <c:v>indian_asian</c:v>
                </c:pt>
                <c:pt idx="3">
                  <c:v>None</c:v>
                </c:pt>
                <c:pt idx="4">
                  <c:v>other</c:v>
                </c:pt>
                <c:pt idx="5">
                  <c:v>white</c:v>
                </c:pt>
              </c:strCache>
            </c:strRef>
          </c:cat>
          <c:val>
            <c:numRef>
              <c:f>Groups!$J$3:$J$9</c:f>
              <c:numCache>
                <c:formatCode>General</c:formatCode>
                <c:ptCount val="6"/>
                <c:pt idx="0">
                  <c:v>4288</c:v>
                </c:pt>
                <c:pt idx="1">
                  <c:v>1619</c:v>
                </c:pt>
                <c:pt idx="2">
                  <c:v>1562</c:v>
                </c:pt>
                <c:pt idx="3">
                  <c:v>1046</c:v>
                </c:pt>
                <c:pt idx="4">
                  <c:v>98</c:v>
                </c:pt>
                <c:pt idx="5">
                  <c:v>1281</c:v>
                </c:pt>
              </c:numCache>
            </c:numRef>
          </c:val>
          <c:extLst>
            <c:ext xmlns:c16="http://schemas.microsoft.com/office/drawing/2014/chart" uri="{C3380CC4-5D6E-409C-BE32-E72D297353CC}">
              <c16:uniqueId val="{0000000A-5C33-41BE-981B-D9FDDCC4F8EF}"/>
            </c:ext>
          </c:extLst>
        </c:ser>
        <c:dLbls>
          <c:showLegendKey val="0"/>
          <c:showVal val="0"/>
          <c:showCatName val="0"/>
          <c:showSerName val="0"/>
          <c:showPercent val="0"/>
          <c:showBubbleSize val="0"/>
        </c:dLbls>
        <c:gapWidth val="100"/>
        <c:overlap val="-24"/>
        <c:axId val="1351956240"/>
        <c:axId val="1351980784"/>
      </c:barChart>
      <c:catAx>
        <c:axId val="1351956240"/>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351980784"/>
        <c:crosses val="autoZero"/>
        <c:auto val="1"/>
        <c:lblAlgn val="ctr"/>
        <c:lblOffset val="100"/>
        <c:noMultiLvlLbl val="0"/>
      </c:catAx>
      <c:valAx>
        <c:axId val="1351980784"/>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00" b="0" i="0" u="none" strike="noStrike" kern="1200" baseline="0">
                <a:solidFill>
                  <a:sysClr val="windowText" lastClr="000000"/>
                </a:solidFill>
                <a:latin typeface="+mn-lt"/>
                <a:ea typeface="+mn-ea"/>
                <a:cs typeface="+mn-cs"/>
              </a:defRPr>
            </a:pPr>
            <a:endParaRPr lang="en-US"/>
          </a:p>
        </c:txPr>
        <c:crossAx val="1351956240"/>
        <c:crosses val="autoZero"/>
        <c:crossBetween val="between"/>
      </c:valAx>
      <c:dTable>
        <c:showHorzBorder val="1"/>
        <c:showVertBorder val="1"/>
        <c:showOutline val="1"/>
        <c:showKeys val="1"/>
        <c:spPr>
          <a:noFill/>
          <a:ln w="9525">
            <a:solidFill>
              <a:schemeClr val="lt1">
                <a:lumMod val="95000"/>
                <a:alpha val="54000"/>
              </a:schemeClr>
            </a:solidFill>
          </a:ln>
          <a:effectLst/>
        </c:spPr>
        <c:txPr>
          <a:bodyPr rot="0" spcFirstLastPara="1" vertOverflow="ellipsis" vert="horz" wrap="square" anchor="ctr" anchorCtr="1"/>
          <a:lstStyle/>
          <a:p>
            <a:pPr rtl="0">
              <a:defRPr sz="1050" b="0" i="0" u="none" strike="noStrike" kern="1200" baseline="0">
                <a:solidFill>
                  <a:sysClr val="windowText" lastClr="000000"/>
                </a:solidFill>
                <a:latin typeface="+mn-lt"/>
                <a:ea typeface="+mn-ea"/>
                <a:cs typeface="+mn-cs"/>
              </a:defRPr>
            </a:pPr>
            <a:endParaRPr lang="en-US"/>
          </a:p>
        </c:txPr>
      </c:dTable>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rgbClr val="F6F2F0"/>
    </a:soli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[BrightTV_Analysis_14Nov2025.xlsx]Groups!PivotTable13</c:name>
    <c:fmtId val="8"/>
  </c:pivotSource>
  <c:chart>
    <c:autoTitleDeleted val="1"/>
    <c:pivotFmts>
      <c:pivotFmt>
        <c:idx val="0"/>
        <c:spPr>
          <a:solidFill>
            <a:schemeClr val="accent1"/>
          </a:solidFill>
          <a:ln>
            <a:noFill/>
          </a:ln>
          <a:effectLst/>
          <a:scene3d>
            <a:camera prst="orthographicFront"/>
            <a:lightRig rig="brightRoom" dir="t"/>
          </a:scene3d>
          <a:sp3d prstMaterial="flat">
            <a:bevelT w="50800" h="101600" prst="angle"/>
            <a:contourClr>
              <a:srgbClr val="000000"/>
            </a:contourClr>
          </a:sp3d>
        </c:spPr>
        <c:marker>
          <c:symbol val="circle"/>
          <c:size val="6"/>
        </c:marker>
      </c:pivotFmt>
      <c:pivotFmt>
        <c:idx val="1"/>
        <c:spPr>
          <a:solidFill>
            <a:schemeClr val="accent1"/>
          </a:solidFill>
          <a:ln>
            <a:noFill/>
          </a:ln>
          <a:effectLst/>
          <a:scene3d>
            <a:camera prst="orthographicFront"/>
            <a:lightRig rig="brightRoom" dir="t"/>
          </a:scene3d>
          <a:sp3d prstMaterial="flat">
            <a:bevelT w="50800" h="101600" prst="angle"/>
            <a:contourClr>
              <a:srgbClr val="000000"/>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3"/>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4"/>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5"/>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6"/>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7"/>
        <c:spPr>
          <a:solidFill>
            <a:schemeClr val="accent1"/>
          </a:solidFill>
          <a:ln>
            <a:noFill/>
          </a:ln>
          <a:effectLst/>
          <a:scene3d>
            <a:camera prst="orthographicFront"/>
            <a:lightRig rig="brightRoom" dir="t"/>
          </a:scene3d>
          <a:sp3d prstMaterial="flat">
            <a:bevelT w="50800" h="101600" prst="angle"/>
            <a:contourClr>
              <a:srgbClr val="000000"/>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9"/>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0"/>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1"/>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
        <c:idx val="12"/>
        <c:spPr>
          <a:solidFill>
            <a:schemeClr val="accent1"/>
          </a:solidFill>
          <a:ln>
            <a:noFill/>
          </a:ln>
          <a:effectLst/>
          <a:scene3d>
            <a:camera prst="orthographicFront"/>
            <a:lightRig rig="brightRoom" dir="t"/>
          </a:scene3d>
          <a:sp3d prstMaterial="flat">
            <a:bevelT w="50800" h="101600" prst="angle"/>
            <a:contourClr>
              <a:srgbClr val="000000"/>
            </a:contourClr>
          </a:sp3d>
        </c:spPr>
      </c:pivotFmt>
    </c:pivotFmts>
    <c:plotArea>
      <c:layout/>
      <c:pieChart>
        <c:varyColors val="1"/>
        <c:ser>
          <c:idx val="0"/>
          <c:order val="0"/>
          <c:tx>
            <c:strRef>
              <c:f>Groups!$R$2</c:f>
              <c:strCache>
                <c:ptCount val="1"/>
                <c:pt idx="0">
                  <c:v>Total</c:v>
                </c:pt>
              </c:strCache>
            </c:strRef>
          </c:tx>
          <c:dPt>
            <c:idx val="0"/>
            <c:bubble3D val="0"/>
            <c:spPr>
              <a:solidFill>
                <a:schemeClr val="accent1"/>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1-127F-4E8D-945E-232257A02BF7}"/>
              </c:ext>
            </c:extLst>
          </c:dPt>
          <c:dPt>
            <c:idx val="1"/>
            <c:bubble3D val="0"/>
            <c:spPr>
              <a:solidFill>
                <a:schemeClr val="accent2"/>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3-127F-4E8D-945E-232257A02BF7}"/>
              </c:ext>
            </c:extLst>
          </c:dPt>
          <c:dPt>
            <c:idx val="2"/>
            <c:bubble3D val="0"/>
            <c:spPr>
              <a:solidFill>
                <a:schemeClr val="accent3"/>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5-127F-4E8D-945E-232257A02BF7}"/>
              </c:ext>
            </c:extLst>
          </c:dPt>
          <c:dPt>
            <c:idx val="3"/>
            <c:bubble3D val="0"/>
            <c:spPr>
              <a:solidFill>
                <a:schemeClr val="accent4"/>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7-127F-4E8D-945E-232257A02BF7}"/>
              </c:ext>
            </c:extLst>
          </c:dPt>
          <c:dPt>
            <c:idx val="4"/>
            <c:bubble3D val="0"/>
            <c:spPr>
              <a:solidFill>
                <a:schemeClr val="accent5"/>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9-127F-4E8D-945E-232257A02BF7}"/>
              </c:ext>
            </c:extLst>
          </c:dPt>
          <c:cat>
            <c:strRef>
              <c:f>Groups!$Q$3:$Q$8</c:f>
              <c:strCache>
                <c:ptCount val="5"/>
                <c:pt idx="0">
                  <c:v>Adult</c:v>
                </c:pt>
                <c:pt idx="1">
                  <c:v>Children</c:v>
                </c:pt>
                <c:pt idx="2">
                  <c:v>Senior</c:v>
                </c:pt>
                <c:pt idx="3">
                  <c:v>Young Adult</c:v>
                </c:pt>
                <c:pt idx="4">
                  <c:v>Youth</c:v>
                </c:pt>
              </c:strCache>
            </c:strRef>
          </c:cat>
          <c:val>
            <c:numRef>
              <c:f>Groups!$R$3:$R$8</c:f>
              <c:numCache>
                <c:formatCode>General</c:formatCode>
                <c:ptCount val="5"/>
                <c:pt idx="0">
                  <c:v>413</c:v>
                </c:pt>
                <c:pt idx="1">
                  <c:v>791</c:v>
                </c:pt>
                <c:pt idx="2">
                  <c:v>85</c:v>
                </c:pt>
                <c:pt idx="3">
                  <c:v>2952</c:v>
                </c:pt>
                <c:pt idx="4">
                  <c:v>5663</c:v>
                </c:pt>
              </c:numCache>
            </c:numRef>
          </c:val>
          <c:extLst>
            <c:ext xmlns:c16="http://schemas.microsoft.com/office/drawing/2014/chart" uri="{C3380CC4-5D6E-409C-BE32-E72D297353CC}">
              <c16:uniqueId val="{0000000A-127F-4E8D-945E-232257A02BF7}"/>
            </c:ext>
          </c:extLst>
        </c:ser>
        <c:dLbls>
          <c:showLegendKey val="0"/>
          <c:showVal val="0"/>
          <c:showCatName val="0"/>
          <c:showSerName val="0"/>
          <c:showPercent val="0"/>
          <c:showBubbleSize val="0"/>
          <c:showLeaderLines val="1"/>
        </c:dLbls>
        <c:firstSliceAng val="0"/>
      </c:pieChart>
      <c:spPr>
        <a:noFill/>
        <a:ln>
          <a:noFill/>
        </a:ln>
        <a:effectLst/>
      </c:spPr>
    </c:plotArea>
    <c:legend>
      <c:legendPos val="r"/>
      <c:layout>
        <c:manualLayout>
          <c:xMode val="edge"/>
          <c:yMode val="edge"/>
          <c:x val="0.68840169847878974"/>
          <c:y val="0.23653344033980517"/>
          <c:w val="0.25642962168995892"/>
          <c:h val="0.41679358664237764"/>
        </c:manualLayout>
      </c:layout>
      <c:overlay val="0"/>
      <c:spPr>
        <a:noFill/>
        <a:ln>
          <a:noFill/>
        </a:ln>
        <a:effectLst/>
      </c:spPr>
      <c:txPr>
        <a:bodyPr rot="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[BrightTV_Analysis_14Nov2025.xlsx]Groups!PivotTable14</c:name>
    <c:fmtId val="21"/>
  </c:pivotSource>
  <c:chart>
    <c:autoTitleDeleted val="1"/>
    <c:pivotFmts>
      <c:pivotFmt>
        <c:idx val="0"/>
        <c:spPr>
          <a:gradFill rotWithShape="1">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w="9525" cap="flat" cmpd="sng" algn="ctr">
            <a:solidFill>
              <a:schemeClr val="accent1">
                <a:shade val="95000"/>
              </a:schemeClr>
            </a:solidFill>
            <a:round/>
          </a:ln>
          <a:effectLst/>
          <a:sp3d contourW="9525">
            <a:contourClr>
              <a:schemeClr val="accent1">
                <a:shade val="95000"/>
              </a:schemeClr>
            </a:contourClr>
          </a:sp3d>
        </c:spPr>
        <c:marker>
          <c:symbol val="circle"/>
          <c:size val="4"/>
          <c:spPr>
            <a:gradFill rotWithShape="1">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w="9525" cap="flat" cmpd="sng" algn="ctr">
              <a:solidFill>
                <a:schemeClr val="accent1">
                  <a:shade val="95000"/>
                </a:schemeClr>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ysClr val="windowText" lastClr="000000"/>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w="9525" cap="flat" cmpd="sng" algn="ctr">
            <a:solidFill>
              <a:schemeClr val="accent1">
                <a:shade val="95000"/>
              </a:schemeClr>
            </a:solidFill>
            <a:round/>
          </a:ln>
          <a:effectLst/>
          <a:sp3d contourW="9525">
            <a:contourClr>
              <a:schemeClr val="accent1">
                <a:shade val="95000"/>
              </a:schemeClr>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ysClr val="windowText" lastClr="000000"/>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w="9525" cap="flat" cmpd="sng" algn="ctr">
            <a:solidFill>
              <a:schemeClr val="accent1">
                <a:shade val="95000"/>
              </a:schemeClr>
            </a:solidFill>
            <a:round/>
          </a:ln>
          <a:effectLst/>
          <a:sp3d contourW="9525">
            <a:contourClr>
              <a:schemeClr val="accent1">
                <a:shade val="95000"/>
              </a:schemeClr>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ysClr val="windowText" lastClr="000000"/>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s>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bar"/>
        <c:grouping val="stacked"/>
        <c:varyColors val="0"/>
        <c:ser>
          <c:idx val="0"/>
          <c:order val="0"/>
          <c:tx>
            <c:strRef>
              <c:f>Groups!$X$2</c:f>
              <c:strCache>
                <c:ptCount val="1"/>
                <c:pt idx="0">
                  <c:v>Total</c:v>
                </c:pt>
              </c:strCache>
            </c:strRef>
          </c:tx>
          <c:spPr>
            <a:gradFill rotWithShape="1">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w="9525" cap="flat" cmpd="sng" algn="ctr">
              <a:solidFill>
                <a:schemeClr val="accent1">
                  <a:shade val="95000"/>
                </a:schemeClr>
              </a:solidFill>
              <a:round/>
            </a:ln>
            <a:effectLst/>
            <a:sp3d contourW="9525">
              <a:contourClr>
                <a:schemeClr val="accent1">
                  <a:shade val="95000"/>
                </a:schemeClr>
              </a:contourClr>
            </a:sp3d>
          </c:spPr>
          <c:invertIfNegative val="0"/>
          <c:dLbls>
            <c:spPr>
              <a:noFill/>
              <a:ln>
                <a:noFill/>
              </a:ln>
              <a:effectLst/>
            </c:spPr>
            <c:txPr>
              <a:bodyPr rot="0" spcFirstLastPara="1" vertOverflow="ellipsis" vert="horz" wrap="square" lIns="38100" tIns="19050" rIns="38100" bIns="19050" anchor="ctr" anchorCtr="1">
                <a:spAutoFit/>
              </a:bodyPr>
              <a:lstStyle/>
              <a:p>
                <a:pPr>
                  <a:defRPr sz="1050" b="1" i="0" u="none" strike="noStrike" kern="1200" baseline="0">
                    <a:solidFill>
                      <a:sysClr val="windowText" lastClr="000000"/>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Groups!$W$3:$W$7</c:f>
              <c:strCache>
                <c:ptCount val="4"/>
                <c:pt idx="0">
                  <c:v>Feature Shows</c:v>
                </c:pt>
                <c:pt idx="1">
                  <c:v>Half-hour show</c:v>
                </c:pt>
                <c:pt idx="2">
                  <c:v>Long Hours-long show</c:v>
                </c:pt>
                <c:pt idx="3">
                  <c:v>One Hour-long show</c:v>
                </c:pt>
              </c:strCache>
            </c:strRef>
          </c:cat>
          <c:val>
            <c:numRef>
              <c:f>Groups!$X$3:$X$7</c:f>
              <c:numCache>
                <c:formatCode>General</c:formatCode>
                <c:ptCount val="4"/>
                <c:pt idx="0">
                  <c:v>235</c:v>
                </c:pt>
                <c:pt idx="1">
                  <c:v>9150</c:v>
                </c:pt>
                <c:pt idx="2">
                  <c:v>95</c:v>
                </c:pt>
                <c:pt idx="3">
                  <c:v>424</c:v>
                </c:pt>
              </c:numCache>
            </c:numRef>
          </c:val>
          <c:extLst>
            <c:ext xmlns:c16="http://schemas.microsoft.com/office/drawing/2014/chart" uri="{C3380CC4-5D6E-409C-BE32-E72D297353CC}">
              <c16:uniqueId val="{00000000-D960-48F3-874C-5CD0B1B2C766}"/>
            </c:ext>
          </c:extLst>
        </c:ser>
        <c:dLbls>
          <c:showLegendKey val="0"/>
          <c:showVal val="1"/>
          <c:showCatName val="0"/>
          <c:showSerName val="0"/>
          <c:showPercent val="0"/>
          <c:showBubbleSize val="0"/>
        </c:dLbls>
        <c:gapWidth val="150"/>
        <c:shape val="box"/>
        <c:axId val="1220107136"/>
        <c:axId val="1220110048"/>
        <c:axId val="0"/>
      </c:bar3DChart>
      <c:catAx>
        <c:axId val="1220107136"/>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1" i="0" u="none" strike="noStrike" kern="1200" baseline="0">
                <a:solidFill>
                  <a:schemeClr val="tx1">
                    <a:lumMod val="50000"/>
                    <a:lumOff val="50000"/>
                  </a:schemeClr>
                </a:solidFill>
                <a:latin typeface="+mn-lt"/>
                <a:ea typeface="+mn-ea"/>
                <a:cs typeface="+mn-cs"/>
              </a:defRPr>
            </a:pPr>
            <a:endParaRPr lang="en-US"/>
          </a:p>
        </c:txPr>
        <c:crossAx val="1220110048"/>
        <c:crosses val="autoZero"/>
        <c:auto val="1"/>
        <c:lblAlgn val="ctr"/>
        <c:lblOffset val="100"/>
        <c:noMultiLvlLbl val="0"/>
      </c:catAx>
      <c:valAx>
        <c:axId val="1220110048"/>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50000"/>
                    <a:lumOff val="50000"/>
                  </a:schemeClr>
                </a:solidFill>
                <a:latin typeface="+mn-lt"/>
                <a:ea typeface="+mn-ea"/>
                <a:cs typeface="+mn-cs"/>
              </a:defRPr>
            </a:pPr>
            <a:endParaRPr lang="en-US"/>
          </a:p>
        </c:txPr>
        <c:crossAx val="122010713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[BrightTV_Analysis_14Nov2025.xlsx]CustomerVsProvince!PivotTable9</c:name>
    <c:fmtId val="5"/>
  </c:pivotSource>
  <c:chart>
    <c:autoTitleDeleted val="1"/>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2"/>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3"/>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4"/>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5"/>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6"/>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7"/>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8"/>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9"/>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10"/>
        <c:spPr>
          <a:gradFill rotWithShape="1">
            <a:gsLst>
              <a:gs pos="0">
                <a:schemeClr val="accent4">
                  <a:lumMod val="60000"/>
                  <a:satMod val="103000"/>
                  <a:lumMod val="102000"/>
                  <a:tint val="94000"/>
                </a:schemeClr>
              </a:gs>
              <a:gs pos="50000">
                <a:schemeClr val="accent4">
                  <a:lumMod val="60000"/>
                  <a:satMod val="110000"/>
                  <a:lumMod val="100000"/>
                  <a:shade val="100000"/>
                </a:schemeClr>
              </a:gs>
              <a:gs pos="100000">
                <a:schemeClr val="accent4">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1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1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1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1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1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1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1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1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1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2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2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2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2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2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25"/>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2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27"/>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28"/>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29"/>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3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3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
        <c:idx val="3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pivotFmt>
    </c:pivotFmts>
    <c:plotArea>
      <c:layout/>
      <c:pieChart>
        <c:varyColors val="1"/>
        <c:ser>
          <c:idx val="0"/>
          <c:order val="0"/>
          <c:tx>
            <c:strRef>
              <c:f>CustomerVsProvince!$B$3</c:f>
              <c:strCache>
                <c:ptCount val="1"/>
                <c:pt idx="0">
                  <c:v>Total</c:v>
                </c:pt>
              </c:strCache>
            </c:strRef>
          </c:tx>
          <c:dPt>
            <c:idx val="0"/>
            <c:bubble3D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1-7AEF-4D3B-BA02-F2C7013356D4}"/>
              </c:ext>
            </c:extLst>
          </c:dPt>
          <c:dPt>
            <c:idx val="1"/>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3-7AEF-4D3B-BA02-F2C7013356D4}"/>
              </c:ext>
            </c:extLst>
          </c:dPt>
          <c:dPt>
            <c:idx val="2"/>
            <c:bubble3D val="0"/>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5-7AEF-4D3B-BA02-F2C7013356D4}"/>
              </c:ext>
            </c:extLst>
          </c:dPt>
          <c:dPt>
            <c:idx val="3"/>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7-7AEF-4D3B-BA02-F2C7013356D4}"/>
              </c:ext>
            </c:extLst>
          </c:dPt>
          <c:dPt>
            <c:idx val="4"/>
            <c:bubble3D val="0"/>
            <c:spPr>
              <a:gradFill rotWithShape="1">
                <a:gsLst>
                  <a:gs pos="0">
                    <a:schemeClr val="accent5">
                      <a:satMod val="103000"/>
                      <a:lumMod val="102000"/>
                      <a:tint val="94000"/>
                    </a:schemeClr>
                  </a:gs>
                  <a:gs pos="50000">
                    <a:schemeClr val="accent5">
                      <a:satMod val="110000"/>
                      <a:lumMod val="100000"/>
                      <a:shade val="100000"/>
                    </a:schemeClr>
                  </a:gs>
                  <a:gs pos="100000">
                    <a:schemeClr val="accent5">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9-7AEF-4D3B-BA02-F2C7013356D4}"/>
              </c:ext>
            </c:extLst>
          </c:dPt>
          <c:dPt>
            <c:idx val="5"/>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B-7AEF-4D3B-BA02-F2C7013356D4}"/>
              </c:ext>
            </c:extLst>
          </c:dPt>
          <c:dPt>
            <c:idx val="6"/>
            <c:bubble3D val="0"/>
            <c:spPr>
              <a:gradFill rotWithShape="1">
                <a:gsLst>
                  <a:gs pos="0">
                    <a:schemeClr val="accent1">
                      <a:lumMod val="60000"/>
                      <a:satMod val="103000"/>
                      <a:lumMod val="102000"/>
                      <a:tint val="94000"/>
                    </a:schemeClr>
                  </a:gs>
                  <a:gs pos="50000">
                    <a:schemeClr val="accent1">
                      <a:lumMod val="60000"/>
                      <a:satMod val="110000"/>
                      <a:lumMod val="100000"/>
                      <a:shade val="100000"/>
                    </a:schemeClr>
                  </a:gs>
                  <a:gs pos="100000">
                    <a:schemeClr val="accent1">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D-7AEF-4D3B-BA02-F2C7013356D4}"/>
              </c:ext>
            </c:extLst>
          </c:dPt>
          <c:dPt>
            <c:idx val="7"/>
            <c:bubble3D val="0"/>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F-7AEF-4D3B-BA02-F2C7013356D4}"/>
              </c:ext>
            </c:extLst>
          </c:dPt>
          <c:dPt>
            <c:idx val="8"/>
            <c:bubble3D val="0"/>
            <c:spPr>
              <a:gradFill rotWithShape="1">
                <a:gsLst>
                  <a:gs pos="0">
                    <a:schemeClr val="accent3">
                      <a:lumMod val="60000"/>
                      <a:satMod val="103000"/>
                      <a:lumMod val="102000"/>
                      <a:tint val="94000"/>
                    </a:schemeClr>
                  </a:gs>
                  <a:gs pos="50000">
                    <a:schemeClr val="accent3">
                      <a:lumMod val="60000"/>
                      <a:satMod val="110000"/>
                      <a:lumMod val="100000"/>
                      <a:shade val="100000"/>
                    </a:schemeClr>
                  </a:gs>
                  <a:gs pos="100000">
                    <a:schemeClr val="accent3">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11-7AEF-4D3B-BA02-F2C7013356D4}"/>
              </c:ext>
            </c:extLst>
          </c:dPt>
          <c:dPt>
            <c:idx val="9"/>
            <c:bubble3D val="0"/>
            <c:spPr>
              <a:gradFill rotWithShape="1">
                <a:gsLst>
                  <a:gs pos="0">
                    <a:schemeClr val="accent4">
                      <a:lumMod val="60000"/>
                      <a:satMod val="103000"/>
                      <a:lumMod val="102000"/>
                      <a:tint val="94000"/>
                    </a:schemeClr>
                  </a:gs>
                  <a:gs pos="50000">
                    <a:schemeClr val="accent4">
                      <a:lumMod val="60000"/>
                      <a:satMod val="110000"/>
                      <a:lumMod val="100000"/>
                      <a:shade val="100000"/>
                    </a:schemeClr>
                  </a:gs>
                  <a:gs pos="100000">
                    <a:schemeClr val="accent4">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13-7AEF-4D3B-BA02-F2C7013356D4}"/>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CustomerVsProvince!$A$4:$A$14</c:f>
              <c:strCache>
                <c:ptCount val="10"/>
                <c:pt idx="0">
                  <c:v>Eastern Cape</c:v>
                </c:pt>
                <c:pt idx="1">
                  <c:v>Free State</c:v>
                </c:pt>
                <c:pt idx="2">
                  <c:v>Gauteng</c:v>
                </c:pt>
                <c:pt idx="3">
                  <c:v>Kwazulu Natal</c:v>
                </c:pt>
                <c:pt idx="4">
                  <c:v>Limpopo</c:v>
                </c:pt>
                <c:pt idx="5">
                  <c:v>Mpumalanga</c:v>
                </c:pt>
                <c:pt idx="6">
                  <c:v>None</c:v>
                </c:pt>
                <c:pt idx="7">
                  <c:v>North West</c:v>
                </c:pt>
                <c:pt idx="8">
                  <c:v>Northern Cape</c:v>
                </c:pt>
                <c:pt idx="9">
                  <c:v>Western Cape</c:v>
                </c:pt>
              </c:strCache>
            </c:strRef>
          </c:cat>
          <c:val>
            <c:numRef>
              <c:f>CustomerVsProvince!$B$4:$B$14</c:f>
              <c:numCache>
                <c:formatCode>General</c:formatCode>
                <c:ptCount val="10"/>
                <c:pt idx="0">
                  <c:v>682</c:v>
                </c:pt>
                <c:pt idx="1">
                  <c:v>290</c:v>
                </c:pt>
                <c:pt idx="2">
                  <c:v>3615</c:v>
                </c:pt>
                <c:pt idx="3">
                  <c:v>994</c:v>
                </c:pt>
                <c:pt idx="4">
                  <c:v>759</c:v>
                </c:pt>
                <c:pt idx="5">
                  <c:v>907</c:v>
                </c:pt>
                <c:pt idx="6">
                  <c:v>261</c:v>
                </c:pt>
                <c:pt idx="7">
                  <c:v>338</c:v>
                </c:pt>
                <c:pt idx="8">
                  <c:v>228</c:v>
                </c:pt>
                <c:pt idx="9">
                  <c:v>1830</c:v>
                </c:pt>
              </c:numCache>
            </c:numRef>
          </c:val>
          <c:extLst>
            <c:ext xmlns:c16="http://schemas.microsoft.com/office/drawing/2014/chart" uri="{C3380CC4-5D6E-409C-BE32-E72D297353CC}">
              <c16:uniqueId val="{00000014-7AEF-4D3B-BA02-F2C7013356D4}"/>
            </c:ext>
          </c:extLst>
        </c:ser>
        <c:dLbls>
          <c:dLblPos val="bestFit"/>
          <c:showLegendKey val="0"/>
          <c:showVal val="1"/>
          <c:showCatName val="0"/>
          <c:showSerName val="0"/>
          <c:showPercent val="0"/>
          <c:showBubbleSize val="0"/>
          <c:showLeaderLines val="1"/>
        </c:dLbls>
        <c:firstSliceAng val="0"/>
      </c:pieChart>
      <c:spPr>
        <a:noFill/>
        <a:ln>
          <a:noFill/>
        </a:ln>
        <a:effectLst/>
      </c:spPr>
    </c:plotArea>
    <c:legend>
      <c:legendPos val="r"/>
      <c:layout>
        <c:manualLayout>
          <c:xMode val="edge"/>
          <c:yMode val="edge"/>
          <c:x val="0.65494464009235098"/>
          <c:y val="0.14348722561468402"/>
          <c:w val="0.2765830125617656"/>
          <c:h val="0.73293626136952827"/>
        </c:manualLayout>
      </c:layout>
      <c:overlay val="0"/>
      <c:spPr>
        <a:noFill/>
        <a:ln>
          <a:noFill/>
        </a:ln>
        <a:effectLst/>
      </c:spPr>
      <c:txPr>
        <a:bodyPr rot="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[BrightTV_Analysis_14Nov2025.xlsx]ShowsVSAgeGroups!PivotTable8</c:name>
    <c:fmtId val="20"/>
  </c:pivotSource>
  <c:chart>
    <c:autoTitleDeleted val="1"/>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12700">
              <a:solidFill>
                <a:schemeClr val="lt2"/>
              </a:solidFill>
              <a:round/>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mn-lt"/>
                  <a:ea typeface="+mn-ea"/>
                  <a:cs typeface="+mn-cs"/>
                </a:defRPr>
              </a:pPr>
              <a:endParaRPr lang="en-US"/>
            </a:p>
          </c:txPr>
          <c:dLblPos val="ctr"/>
          <c:showLegendKey val="1"/>
          <c:showVal val="1"/>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mn-lt"/>
                  <a:ea typeface="+mn-ea"/>
                  <a:cs typeface="+mn-cs"/>
                </a:defRPr>
              </a:pPr>
              <a:endParaRPr lang="en-US"/>
            </a:p>
          </c:txPr>
          <c:dLblPos val="ctr"/>
          <c:showLegendKey val="1"/>
          <c:showVal val="1"/>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mn-lt"/>
                  <a:ea typeface="+mn-ea"/>
                  <a:cs typeface="+mn-cs"/>
                </a:defRPr>
              </a:pPr>
              <a:endParaRPr lang="en-US"/>
            </a:p>
          </c:txPr>
          <c:dLblPos val="ctr"/>
          <c:showLegendKey val="1"/>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stacked"/>
        <c:varyColors val="0"/>
        <c:ser>
          <c:idx val="0"/>
          <c:order val="0"/>
          <c:tx>
            <c:strRef>
              <c:f>ShowsVSAgeGroups!$B$3</c:f>
              <c:strCache>
                <c:ptCount val="1"/>
                <c:pt idx="0">
                  <c:v>Total</c:v>
                </c:pt>
              </c:strCache>
            </c:strRef>
          </c:tx>
          <c:spPr>
            <a:solidFill>
              <a:srgbClr val="44131A">
                <a:lumMod val="75000"/>
                <a:lumOff val="25000"/>
              </a:srgbClr>
            </a:solidFill>
            <a:ln>
              <a:solidFill>
                <a:srgbClr val="A62C52">
                  <a:lumMod val="75000"/>
                </a:srgbClr>
              </a:solidFill>
            </a:ln>
            <a:effectLst/>
          </c:spPr>
          <c:invertIfNegative val="0"/>
          <c:dLbls>
            <c:spPr>
              <a:noFill/>
              <a:ln>
                <a:noFill/>
              </a:ln>
              <a:effectLst/>
            </c:spPr>
            <c:txPr>
              <a:bodyPr rot="0" spcFirstLastPara="1" vertOverflow="ellipsis" vert="horz" wrap="square" anchor="ctr" anchorCtr="1"/>
              <a:lstStyle/>
              <a:p>
                <a:pPr>
                  <a:defRPr sz="1000" b="1" i="0" u="none" strike="noStrike" kern="1200" baseline="0">
                    <a:solidFill>
                      <a:schemeClr val="tx2"/>
                    </a:solidFill>
                    <a:latin typeface="+mn-lt"/>
                    <a:ea typeface="+mn-ea"/>
                    <a:cs typeface="+mn-cs"/>
                  </a:defRPr>
                </a:pPr>
                <a:endParaRPr lang="en-US"/>
              </a:p>
            </c:txPr>
            <c:dLblPos val="ctr"/>
            <c:showLegendKey val="1"/>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2">
                          <a:lumMod val="35000"/>
                          <a:lumOff val="65000"/>
                        </a:schemeClr>
                      </a:solidFill>
                    </a:ln>
                    <a:effectLst/>
                  </c:spPr>
                </c15:leaderLines>
              </c:ext>
            </c:extLst>
          </c:dLbls>
          <c:cat>
            <c:multiLvlStrRef>
              <c:f>ShowsVSAgeGroups!$A$4:$A$27</c:f>
              <c:multiLvlStrCache>
                <c:ptCount val="19"/>
                <c:lvl>
                  <c:pt idx="0">
                    <c:v>Adult</c:v>
                  </c:pt>
                  <c:pt idx="1">
                    <c:v>Children</c:v>
                  </c:pt>
                  <c:pt idx="2">
                    <c:v>Young Adult</c:v>
                  </c:pt>
                  <c:pt idx="3">
                    <c:v>Youth</c:v>
                  </c:pt>
                  <c:pt idx="4">
                    <c:v>Adult</c:v>
                  </c:pt>
                  <c:pt idx="5">
                    <c:v>Children</c:v>
                  </c:pt>
                  <c:pt idx="6">
                    <c:v>Senior</c:v>
                  </c:pt>
                  <c:pt idx="7">
                    <c:v>Young Adult</c:v>
                  </c:pt>
                  <c:pt idx="8">
                    <c:v>Youth</c:v>
                  </c:pt>
                  <c:pt idx="9">
                    <c:v>Adult</c:v>
                  </c:pt>
                  <c:pt idx="10">
                    <c:v>Children</c:v>
                  </c:pt>
                  <c:pt idx="11">
                    <c:v>Senior</c:v>
                  </c:pt>
                  <c:pt idx="12">
                    <c:v>Young Adult</c:v>
                  </c:pt>
                  <c:pt idx="13">
                    <c:v>Youth</c:v>
                  </c:pt>
                  <c:pt idx="14">
                    <c:v>Adult</c:v>
                  </c:pt>
                  <c:pt idx="15">
                    <c:v>Children</c:v>
                  </c:pt>
                  <c:pt idx="16">
                    <c:v>Senior</c:v>
                  </c:pt>
                  <c:pt idx="17">
                    <c:v>Young Adult</c:v>
                  </c:pt>
                  <c:pt idx="18">
                    <c:v>Youth</c:v>
                  </c:pt>
                </c:lvl>
                <c:lvl>
                  <c:pt idx="0">
                    <c:v>Feature Shows</c:v>
                  </c:pt>
                  <c:pt idx="4">
                    <c:v>Half-hour show</c:v>
                  </c:pt>
                  <c:pt idx="9">
                    <c:v>Long Hours-long show</c:v>
                  </c:pt>
                  <c:pt idx="14">
                    <c:v>One Hour-long show</c:v>
                  </c:pt>
                </c:lvl>
              </c:multiLvlStrCache>
            </c:multiLvlStrRef>
          </c:cat>
          <c:val>
            <c:numRef>
              <c:f>ShowsVSAgeGroups!$B$4:$B$27</c:f>
              <c:numCache>
                <c:formatCode>General</c:formatCode>
                <c:ptCount val="19"/>
                <c:pt idx="0">
                  <c:v>6</c:v>
                </c:pt>
                <c:pt idx="1">
                  <c:v>17</c:v>
                </c:pt>
                <c:pt idx="2">
                  <c:v>77</c:v>
                </c:pt>
                <c:pt idx="3">
                  <c:v>135</c:v>
                </c:pt>
                <c:pt idx="4">
                  <c:v>385</c:v>
                </c:pt>
                <c:pt idx="5">
                  <c:v>742</c:v>
                </c:pt>
                <c:pt idx="6">
                  <c:v>81</c:v>
                </c:pt>
                <c:pt idx="7">
                  <c:v>2721</c:v>
                </c:pt>
                <c:pt idx="8">
                  <c:v>5221</c:v>
                </c:pt>
                <c:pt idx="9">
                  <c:v>4</c:v>
                </c:pt>
                <c:pt idx="10">
                  <c:v>5</c:v>
                </c:pt>
                <c:pt idx="11">
                  <c:v>1</c:v>
                </c:pt>
                <c:pt idx="12">
                  <c:v>28</c:v>
                </c:pt>
                <c:pt idx="13">
                  <c:v>57</c:v>
                </c:pt>
                <c:pt idx="14">
                  <c:v>18</c:v>
                </c:pt>
                <c:pt idx="15">
                  <c:v>27</c:v>
                </c:pt>
                <c:pt idx="16">
                  <c:v>3</c:v>
                </c:pt>
                <c:pt idx="17">
                  <c:v>126</c:v>
                </c:pt>
                <c:pt idx="18">
                  <c:v>250</c:v>
                </c:pt>
              </c:numCache>
            </c:numRef>
          </c:val>
          <c:extLst>
            <c:ext xmlns:c16="http://schemas.microsoft.com/office/drawing/2014/chart" uri="{C3380CC4-5D6E-409C-BE32-E72D297353CC}">
              <c16:uniqueId val="{00000000-8B86-44F2-B75C-FEDA62338A91}"/>
            </c:ext>
          </c:extLst>
        </c:ser>
        <c:dLbls>
          <c:dLblPos val="ctr"/>
          <c:showLegendKey val="0"/>
          <c:showVal val="1"/>
          <c:showCatName val="0"/>
          <c:showSerName val="0"/>
          <c:showPercent val="0"/>
          <c:showBubbleSize val="0"/>
        </c:dLbls>
        <c:gapWidth val="150"/>
        <c:overlap val="100"/>
        <c:axId val="1603182000"/>
        <c:axId val="1603174512"/>
      </c:barChart>
      <c:catAx>
        <c:axId val="1603182000"/>
        <c:scaling>
          <c:orientation val="minMax"/>
        </c:scaling>
        <c:delete val="0"/>
        <c:axPos val="b"/>
        <c:numFmt formatCode="General" sourceLinked="1"/>
        <c:majorTickMark val="none"/>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1000" b="1" i="0" u="none" strike="noStrike" kern="1200" baseline="0">
                <a:solidFill>
                  <a:schemeClr val="tx2"/>
                </a:solidFill>
                <a:latin typeface="+mn-lt"/>
                <a:ea typeface="+mn-ea"/>
                <a:cs typeface="+mn-cs"/>
              </a:defRPr>
            </a:pPr>
            <a:endParaRPr lang="en-US"/>
          </a:p>
        </c:txPr>
        <c:crossAx val="1603174512"/>
        <c:crosses val="autoZero"/>
        <c:auto val="1"/>
        <c:lblAlgn val="ctr"/>
        <c:lblOffset val="100"/>
        <c:noMultiLvlLbl val="0"/>
      </c:catAx>
      <c:valAx>
        <c:axId val="1603174512"/>
        <c:scaling>
          <c:orientation val="minMax"/>
        </c:scaling>
        <c:delete val="0"/>
        <c:axPos val="l"/>
        <c:majorGridlines>
          <c:spPr>
            <a:ln w="9525" cap="flat" cmpd="sng" algn="ctr">
              <a:solidFill>
                <a:schemeClr val="tx2">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00" b="1" i="0" u="none" strike="noStrike" kern="1200" baseline="0">
                <a:solidFill>
                  <a:schemeClr val="tx2"/>
                </a:solidFill>
                <a:latin typeface="+mn-lt"/>
                <a:ea typeface="+mn-ea"/>
                <a:cs typeface="+mn-cs"/>
              </a:defRPr>
            </a:pPr>
            <a:endParaRPr lang="en-US"/>
          </a:p>
        </c:txPr>
        <c:crossAx val="1603182000"/>
        <c:crosses val="autoZero"/>
        <c:crossBetween val="between"/>
      </c:valAx>
      <c:spPr>
        <a:noFill/>
        <a:ln>
          <a:solidFill>
            <a:srgbClr val="44131A">
              <a:lumMod val="75000"/>
              <a:lumOff val="25000"/>
            </a:srgbClr>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b="1"/>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2.xml><?xml version="1.0" encoding="utf-8"?>
<cs:chartStyle xmlns:cs="http://schemas.microsoft.com/office/drawing/2012/chartStyle" xmlns:a="http://schemas.openxmlformats.org/drawingml/2006/main" id="258">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lt1"/>
    </cs:fontRef>
    <cs:defRPr sz="900" b="1"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scene3d>
        <a:camera prst="orthographicFront"/>
        <a:lightRig rig="brightRoom" dir="t"/>
      </a:scene3d>
      <a:sp3d prstMaterial="flat">
        <a:bevelT w="50800" h="101600" prst="angle"/>
        <a:contourClr>
          <a:srgbClr val="000000"/>
        </a:contourClr>
      </a:sp3d>
    </cs:spPr>
  </cs:dataPoint>
  <cs:dataPoint3D>
    <cs:lnRef idx="0"/>
    <cs:fillRef idx="0">
      <cs:styleClr val="auto"/>
    </cs:fillRef>
    <cs:effectRef idx="0"/>
    <cs:fontRef idx="minor">
      <a:schemeClr val="tx1"/>
    </cs:fontRef>
    <cs:spPr>
      <a:solidFill>
        <a:schemeClr val="phClr"/>
      </a:solidFill>
      <a:ln w="1905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1" i="0" kern="1200" cap="all" spc="50"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89">
  <cs:axisTitle>
    <cs:lnRef idx="0"/>
    <cs:fillRef idx="0"/>
    <cs:effectRef idx="0"/>
    <cs:fontRef idx="minor">
      <a:schemeClr val="tx1">
        <a:lumMod val="50000"/>
        <a:lumOff val="50000"/>
      </a:schemeClr>
    </cs:fontRef>
    <cs:defRPr sz="900" kern="1200" cap="all"/>
  </cs:axisTitle>
  <cs:categoryAxis>
    <cs:lnRef idx="0"/>
    <cs:fillRef idx="0"/>
    <cs:effectRef idx="0"/>
    <cs:fontRef idx="minor">
      <a:schemeClr val="tx1">
        <a:lumMod val="50000"/>
        <a:lumOff val="50000"/>
      </a:schemeClr>
    </cs:fontRef>
    <cs:defRPr sz="900"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50000"/>
        <a:lumOff val="50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
  <cs:dataPoint3D>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3D>
  <cs:dataPointLine>
    <cs:lnRef idx="0">
      <cs:styleClr val="auto"/>
    </cs:lnRef>
    <cs:fillRef idx="2">
      <cs:styleClr val="auto"/>
    </cs:fillRef>
    <cs:effectRef idx="1"/>
    <cs:fontRef idx="minor">
      <a:schemeClr val="dk1"/>
    </cs:fontRef>
    <cs:spPr>
      <a:ln w="15875" cap="rnd">
        <a:solidFill>
          <a:schemeClr val="phClr"/>
        </a:solidFill>
        <a:round/>
      </a:ln>
    </cs:spPr>
  </cs:dataPointLine>
  <cs:dataPointMarker>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Marker>
  <cs:dataPointMarkerLayout symbol="circle" size="4"/>
  <cs:dataPointWireframe>
    <cs:lnRef idx="0">
      <cs:styleClr val="auto"/>
    </cs:lnRef>
    <cs:fillRef idx="2"/>
    <cs:effectRef idx="0"/>
    <cs:fontRef idx="minor">
      <a:schemeClr val="dk1"/>
    </cs:fontRef>
    <cs:spPr>
      <a:ln w="9525" cap="rnd">
        <a:solidFill>
          <a:schemeClr val="phClr"/>
        </a:solidFill>
        <a:round/>
      </a:ln>
    </cs:spPr>
  </cs:dataPointWireframe>
  <cs:dataTable>
    <cs:lnRef idx="0"/>
    <cs:fillRef idx="0"/>
    <cs:effectRef idx="0"/>
    <cs:fontRef idx="minor">
      <a:schemeClr val="tx1">
        <a:lumMod val="50000"/>
        <a:lumOff val="50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50000"/>
            <a:lumOff val="50000"/>
          </a:schemeClr>
        </a:solidFill>
      </a:ln>
    </cs:spPr>
  </cs:downBar>
  <cs:dropLine>
    <cs:lnRef idx="0"/>
    <cs:fillRef idx="0"/>
    <cs:effectRef idx="0"/>
    <cs:fontRef idx="minor">
      <a:schemeClr val="dk1"/>
    </cs:fontRef>
    <cs:spPr>
      <a:ln w="9525">
        <a:solidFill>
          <a:schemeClr val="tx1">
            <a:lumMod val="35000"/>
            <a:lumOff val="65000"/>
          </a:schemeClr>
        </a:solidFill>
        <a:prstDash val="dash"/>
      </a:ln>
    </cs:spPr>
  </cs:dropLine>
  <cs:errorBar>
    <cs:lnRef idx="0"/>
    <cs:fillRef idx="0"/>
    <cs:effectRef idx="0"/>
    <cs:fontRef idx="minor">
      <a:schemeClr val="dk1"/>
    </cs:fontRef>
    <cs:spPr>
      <a:ln w="9525">
        <a:solidFill>
          <a:schemeClr val="tx1">
            <a:lumMod val="50000"/>
            <a:lumOff val="50000"/>
          </a:schemeClr>
        </a:solidFill>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prstDash val="dash"/>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50000"/>
        <a:lumOff val="50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50000"/>
        <a:lumOff val="50000"/>
      </a:schemeClr>
    </cs:fontRef>
    <cs:defRPr sz="900" kern="1200"/>
  </cs:seriesAxis>
  <cs:seriesLine>
    <cs:lnRef idx="0"/>
    <cs:fillRef idx="0"/>
    <cs:effectRef idx="0"/>
    <cs:fontRef idx="minor">
      <a:schemeClr val="dk1"/>
    </cs:fontRef>
    <cs:spPr>
      <a:ln w="9525">
        <a:solidFill>
          <a:schemeClr val="tx1">
            <a:lumMod val="35000"/>
            <a:lumOff val="65000"/>
          </a:schemeClr>
        </a:solidFill>
        <a:prstDash val="dash"/>
      </a:ln>
    </cs:spPr>
  </cs:seriesLine>
  <cs:title>
    <cs:lnRef idx="0"/>
    <cs:fillRef idx="0"/>
    <cs:effectRef idx="0"/>
    <cs:fontRef idx="minor">
      <a:schemeClr val="tx1">
        <a:lumMod val="50000"/>
        <a:lumOff val="50000"/>
      </a:schemeClr>
    </cs:fontRef>
    <cs:defRPr sz="1400" kern="1200" cap="none" spc="20" baseline="0"/>
  </cs:title>
  <cs:trendline>
    <cs:lnRef idx="0">
      <cs:styleClr val="auto"/>
    </cs:lnRef>
    <cs:fillRef idx="2"/>
    <cs:effectRef idx="0"/>
    <cs:fontRef idx="minor">
      <a:schemeClr val="dk1"/>
    </cs:fontRef>
    <cs:spPr>
      <a:ln w="9525" cap="rnd">
        <a:solidFill>
          <a:schemeClr val="phClr"/>
        </a:solidFill>
      </a:ln>
    </cs:spPr>
  </cs:trendline>
  <cs:trendlineLabel>
    <cs:lnRef idx="0"/>
    <cs:fillRef idx="0"/>
    <cs:effectRef idx="0"/>
    <cs:fontRef idx="minor">
      <a:schemeClr val="tx1">
        <a:lumMod val="50000"/>
        <a:lumOff val="50000"/>
      </a:schemeClr>
    </cs:fontRef>
    <cs:defRPr sz="900"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50000"/>
        <a:lumOff val="50000"/>
      </a:schemeClr>
    </cs:fontRef>
    <cs:defRPr sz="900" kern="1200"/>
  </cs:valueAxis>
  <cs:wall>
    <cs:lnRef idx="0"/>
    <cs:fillRef idx="0"/>
    <cs:effectRef idx="0"/>
    <cs:fontRef idx="minor">
      <a:schemeClr val="dk1"/>
    </cs:fontRef>
  </cs:wall>
</cs:chartStyle>
</file>

<file path=ppt/charts/style4.xml><?xml version="1.0" encoding="utf-8"?>
<cs:chartStyle xmlns:cs="http://schemas.microsoft.com/office/drawing/2012/chartStyle" xmlns:a="http://schemas.openxmlformats.org/drawingml/2006/main" id="344">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charts/style5.xml><?xml version="1.0" encoding="utf-8"?>
<cs:chartStyle xmlns:cs="http://schemas.microsoft.com/office/drawing/2012/chartStyle" xmlns:a="http://schemas.openxmlformats.org/drawingml/2006/main" id="302">
  <cs:axisTitle>
    <cs:lnRef idx="0"/>
    <cs:fillRef idx="0"/>
    <cs:effectRef idx="0"/>
    <cs:fontRef idx="minor">
      <a:schemeClr val="tx2"/>
    </cs:fontRef>
    <cs:defRPr sz="900"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900" kern="1200"/>
  </cs:chartArea>
  <cs:dataLabel>
    <cs:lnRef idx="0"/>
    <cs:fillRef idx="0"/>
    <cs:effectRef idx="0"/>
    <cs:fontRef idx="minor">
      <a:schemeClr val="tx2"/>
    </cs:fontRef>
    <cs:defRPr sz="900"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900"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900"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1600"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900"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900" kern="1200"/>
  </cs:valueAxis>
  <cs:wall>
    <cs:lnRef idx="0"/>
    <cs:fillRef idx="0"/>
    <cs:effectRef idx="0"/>
    <cs:fontRef idx="minor">
      <a:schemeClr val="tx2"/>
    </cs:fontRef>
  </cs:wall>
</cs:chartStyle>
</file>

<file path=ppt/media/image1.png>
</file>

<file path=ppt/media/image10.jpeg>
</file>

<file path=ppt/media/image11.jpeg>
</file>

<file path=ppt/media/image12.jpeg>
</file>

<file path=ppt/media/image13.jpeg>
</file>

<file path=ppt/media/image14.jpeg>
</file>

<file path=ppt/media/image15.jpeg>
</file>

<file path=ppt/media/image2.png>
</file>

<file path=ppt/media/image3.png>
</file>

<file path=ppt/media/image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E488C29-9E04-4B26-9F0D-4A69CE9FE1A5}" type="datetimeFigureOut">
              <a:rPr lang="en-US" smtClean="0"/>
              <a:t>11/18/2025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2E0407-935A-438B-AF66-28803EDE65A9}" type="slidenum">
              <a:rPr lang="en-US" smtClean="0"/>
              <a:t>‹#›</a:t>
            </a:fld>
            <a:endParaRPr lang="en-US" dirty="0"/>
          </a:p>
        </p:txBody>
      </p:sp>
    </p:spTree>
    <p:extLst>
      <p:ext uri="{BB962C8B-B14F-4D97-AF65-F5344CB8AC3E}">
        <p14:creationId xmlns:p14="http://schemas.microsoft.com/office/powerpoint/2010/main" val="190795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3118E17-E86B-4918-AC6E-373CA9D866B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464503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3118E17-E86B-4918-AC6E-373CA9D866B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876287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3118E17-E86B-4918-AC6E-373CA9D866B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876287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3118E17-E86B-4918-AC6E-373CA9D866B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642573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3118E17-E86B-4918-AC6E-373CA9D866B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531550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3118E17-E86B-4918-AC6E-373CA9D866B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388669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3118E17-E86B-4918-AC6E-373CA9D866B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8425589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p:bg>
      <p:bgPr>
        <a:solidFill>
          <a:schemeClr val="bg2">
            <a:alpha val="70000"/>
          </a:schemeClr>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7F47124D-D927-400B-B59C-CEDBD507BE0C}"/>
              </a:ext>
              <a:ext uri="{C183D7F6-B498-43B3-948B-1728B52AA6E4}">
                <adec:decorative xmlns:adec="http://schemas.microsoft.com/office/drawing/2017/decorative" val="1"/>
              </a:ext>
            </a:extLst>
          </p:cNvPr>
          <p:cNvPicPr>
            <a:picLocks noChangeAspect="1"/>
          </p:cNvPicPr>
          <p:nvPr userDrawn="1"/>
        </p:nvPicPr>
        <p:blipFill rotWithShape="1">
          <a:blip r:embed="rId2" cstate="screen">
            <a:duotone>
              <a:schemeClr val="accent1">
                <a:shade val="45000"/>
                <a:satMod val="135000"/>
              </a:schemeClr>
              <a:prstClr val="white"/>
            </a:duotone>
            <a:extLst>
              <a:ext uri="{28A0092B-C50C-407E-A947-70E740481C1C}">
                <a14:useLocalDpi xmlns:a14="http://schemas.microsoft.com/office/drawing/2010/main" val="0"/>
              </a:ext>
            </a:extLst>
          </a:blip>
          <a:srcRect/>
          <a:stretch/>
        </p:blipFill>
        <p:spPr>
          <a:xfrm rot="16200000">
            <a:off x="43976" y="-43974"/>
            <a:ext cx="1447800" cy="1535750"/>
          </a:xfrm>
          <a:prstGeom prst="rect">
            <a:avLst/>
          </a:prstGeom>
        </p:spPr>
      </p:pic>
      <p:sp>
        <p:nvSpPr>
          <p:cNvPr id="10" name="Title 1">
            <a:extLst>
              <a:ext uri="{FF2B5EF4-FFF2-40B4-BE49-F238E27FC236}">
                <a16:creationId xmlns:a16="http://schemas.microsoft.com/office/drawing/2014/main" id="{D6ADF6CE-9ECB-46C3-934F-B81BC2BE0449}"/>
              </a:ext>
            </a:extLst>
          </p:cNvPr>
          <p:cNvSpPr>
            <a:spLocks noGrp="1"/>
          </p:cNvSpPr>
          <p:nvPr>
            <p:ph type="ctrTitle"/>
          </p:nvPr>
        </p:nvSpPr>
        <p:spPr>
          <a:xfrm>
            <a:off x="1293876" y="304801"/>
            <a:ext cx="9601200" cy="1534297"/>
          </a:xfrm>
        </p:spPr>
        <p:txBody>
          <a:bodyPr anchor="b">
            <a:normAutofit/>
          </a:bodyPr>
          <a:lstStyle>
            <a:lvl1pPr algn="ctr">
              <a:defRPr>
                <a:solidFill>
                  <a:schemeClr val="tx2"/>
                </a:solidFill>
              </a:defRPr>
            </a:lvl1pPr>
          </a:lstStyle>
          <a:p>
            <a:pPr>
              <a:lnSpc>
                <a:spcPct val="100000"/>
              </a:lnSpc>
            </a:pPr>
            <a:r>
              <a:rPr lang="en-US" sz="4400" spc="120">
                <a:solidFill>
                  <a:schemeClr val="tx2"/>
                </a:solidFill>
                <a:cs typeface="Posterama" panose="020B0504020200020000" pitchFamily="34" charset="0"/>
              </a:rPr>
              <a:t>Click to edit Master title style</a:t>
            </a:r>
            <a:endParaRPr lang="en-US" sz="4400" spc="120" dirty="0">
              <a:solidFill>
                <a:schemeClr val="tx2"/>
              </a:solidFill>
              <a:cs typeface="Posterama" panose="020B0504020200020000" pitchFamily="34" charset="0"/>
            </a:endParaRPr>
          </a:p>
        </p:txBody>
      </p:sp>
      <p:sp>
        <p:nvSpPr>
          <p:cNvPr id="19" name="Picture Placeholder 18">
            <a:extLst>
              <a:ext uri="{FF2B5EF4-FFF2-40B4-BE49-F238E27FC236}">
                <a16:creationId xmlns:a16="http://schemas.microsoft.com/office/drawing/2014/main" id="{62DF7C0A-1B3B-401D-A625-E7F87B1DFE07}"/>
              </a:ext>
            </a:extLst>
          </p:cNvPr>
          <p:cNvSpPr>
            <a:spLocks noGrp="1"/>
          </p:cNvSpPr>
          <p:nvPr>
            <p:ph type="pic" sz="quarter" idx="13" hasCustomPrompt="1"/>
          </p:nvPr>
        </p:nvSpPr>
        <p:spPr>
          <a:xfrm>
            <a:off x="619840" y="3013206"/>
            <a:ext cx="11084189" cy="3854030"/>
          </a:xfrm>
          <a:custGeom>
            <a:avLst/>
            <a:gdLst>
              <a:gd name="connsiteX0" fmla="*/ 5542094 w 11084189"/>
              <a:gd name="connsiteY0" fmla="*/ 0 h 3854030"/>
              <a:gd name="connsiteX1" fmla="*/ 11061525 w 11084189"/>
              <a:gd name="connsiteY1" fmla="*/ 3748287 h 3854030"/>
              <a:gd name="connsiteX2" fmla="*/ 11084189 w 11084189"/>
              <a:gd name="connsiteY2" fmla="*/ 3854030 h 3854030"/>
              <a:gd name="connsiteX3" fmla="*/ 0 w 11084189"/>
              <a:gd name="connsiteY3" fmla="*/ 3854030 h 3854030"/>
              <a:gd name="connsiteX4" fmla="*/ 22663 w 11084189"/>
              <a:gd name="connsiteY4" fmla="*/ 3748287 h 3854030"/>
              <a:gd name="connsiteX5" fmla="*/ 5542094 w 11084189"/>
              <a:gd name="connsiteY5" fmla="*/ 0 h 3854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084189" h="3854030">
                <a:moveTo>
                  <a:pt x="5542094" y="0"/>
                </a:moveTo>
                <a:cubicBezTo>
                  <a:pt x="8264668" y="0"/>
                  <a:pt x="10536186" y="1609144"/>
                  <a:pt x="11061525" y="3748287"/>
                </a:cubicBezTo>
                <a:lnTo>
                  <a:pt x="11084189" y="3854030"/>
                </a:lnTo>
                <a:lnTo>
                  <a:pt x="0" y="3854030"/>
                </a:lnTo>
                <a:lnTo>
                  <a:pt x="22663" y="3748287"/>
                </a:lnTo>
                <a:cubicBezTo>
                  <a:pt x="548002" y="1609144"/>
                  <a:pt x="2819520" y="0"/>
                  <a:pt x="5542094" y="0"/>
                </a:cubicBezTo>
                <a:close/>
              </a:path>
            </a:pathLst>
          </a:custGeom>
        </p:spPr>
        <p:txBody>
          <a:bodyPr wrap="square" anchor="ctr">
            <a:noAutofit/>
          </a:bodyPr>
          <a:lstStyle>
            <a:lvl1pPr marL="0" indent="0" algn="ctr">
              <a:buNone/>
              <a:defRPr>
                <a:solidFill>
                  <a:schemeClr val="tx2"/>
                </a:solidFill>
              </a:defRPr>
            </a:lvl1pPr>
          </a:lstStyle>
          <a:p>
            <a:r>
              <a:rPr lang="en-US" dirty="0"/>
              <a:t>Click to add photo</a:t>
            </a:r>
          </a:p>
        </p:txBody>
      </p:sp>
      <p:sp>
        <p:nvSpPr>
          <p:cNvPr id="11" name="Subtitle 2">
            <a:extLst>
              <a:ext uri="{FF2B5EF4-FFF2-40B4-BE49-F238E27FC236}">
                <a16:creationId xmlns:a16="http://schemas.microsoft.com/office/drawing/2014/main" id="{ADA6D2C5-E6A9-4A27-AE58-9CEDCFCB4C92}"/>
              </a:ext>
            </a:extLst>
          </p:cNvPr>
          <p:cNvSpPr>
            <a:spLocks noGrp="1"/>
          </p:cNvSpPr>
          <p:nvPr>
            <p:ph type="subTitle" idx="1"/>
          </p:nvPr>
        </p:nvSpPr>
        <p:spPr>
          <a:xfrm>
            <a:off x="1712976" y="1905001"/>
            <a:ext cx="8763001" cy="962442"/>
          </a:xfrm>
        </p:spPr>
        <p:txBody>
          <a:bodyPr anchor="t"/>
          <a:lstStyle>
            <a:lvl1pPr marL="0" indent="0" algn="ctr">
              <a:buNone/>
              <a:defRPr>
                <a:solidFill>
                  <a:schemeClr val="tx2"/>
                </a:solidFill>
              </a:defRPr>
            </a:lvl1pPr>
          </a:lstStyle>
          <a:p>
            <a:pPr>
              <a:lnSpc>
                <a:spcPct val="110000"/>
              </a:lnSpc>
            </a:pPr>
            <a:r>
              <a:rPr lang="en-US" sz="2200">
                <a:solidFill>
                  <a:schemeClr val="tx2"/>
                </a:solidFill>
                <a:cs typeface="Segoe UI Semilight" panose="020B0402040204020203" pitchFamily="34" charset="0"/>
              </a:rPr>
              <a:t>Click to edit Master subtitle style</a:t>
            </a:r>
            <a:endParaRPr lang="en-US" sz="2200" dirty="0">
              <a:solidFill>
                <a:schemeClr val="tx2"/>
              </a:solidFill>
              <a:cs typeface="Segoe UI Semilight" panose="020B0402040204020203" pitchFamily="34" charset="0"/>
            </a:endParaRPr>
          </a:p>
        </p:txBody>
      </p:sp>
      <p:pic>
        <p:nvPicPr>
          <p:cNvPr id="12" name="Picture 11">
            <a:extLst>
              <a:ext uri="{FF2B5EF4-FFF2-40B4-BE49-F238E27FC236}">
                <a16:creationId xmlns:a16="http://schemas.microsoft.com/office/drawing/2014/main" id="{7B147A7F-B058-475D-BA3A-E1807E37B5D5}"/>
              </a:ext>
              <a:ext uri="{C183D7F6-B498-43B3-948B-1728B52AA6E4}">
                <adec:decorative xmlns:adec="http://schemas.microsoft.com/office/drawing/2017/decorative" val="1"/>
              </a:ext>
            </a:extLst>
          </p:cNvPr>
          <p:cNvPicPr>
            <a:picLocks noChangeAspect="1"/>
          </p:cNvPicPr>
          <p:nvPr userDrawn="1"/>
        </p:nvPicPr>
        <p:blipFill rotWithShape="1">
          <a:blip r:embed="rId3" cstate="screen">
            <a:duotone>
              <a:schemeClr val="accent1">
                <a:shade val="45000"/>
                <a:satMod val="135000"/>
              </a:schemeClr>
              <a:prstClr val="white"/>
            </a:duotone>
            <a:extLst>
              <a:ext uri="{28A0092B-C50C-407E-A947-70E740481C1C}">
                <a14:useLocalDpi xmlns:a14="http://schemas.microsoft.com/office/drawing/2010/main" val="0"/>
              </a:ext>
            </a:extLst>
          </a:blip>
          <a:srcRect/>
          <a:stretch/>
        </p:blipFill>
        <p:spPr>
          <a:xfrm>
            <a:off x="10820400" y="3144779"/>
            <a:ext cx="1371600" cy="2548349"/>
          </a:xfrm>
          <a:prstGeom prst="rect">
            <a:avLst/>
          </a:prstGeom>
        </p:spPr>
      </p:pic>
    </p:spTree>
    <p:extLst>
      <p:ext uri="{BB962C8B-B14F-4D97-AF65-F5344CB8AC3E}">
        <p14:creationId xmlns:p14="http://schemas.microsoft.com/office/powerpoint/2010/main" val="7288192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Content 3 Column">
    <p:bg>
      <p:bgPr>
        <a:solidFill>
          <a:schemeClr val="bg2">
            <a:alpha val="70000"/>
          </a:schemeClr>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25EDB5FC-CA7C-4369-A121-67C4C93AB4B9}"/>
              </a:ext>
              <a:ext uri="{C183D7F6-B498-43B3-948B-1728B52AA6E4}">
                <adec:decorative xmlns:adec="http://schemas.microsoft.com/office/drawing/2017/decorative" val="1"/>
              </a:ext>
            </a:extLst>
          </p:cNvPr>
          <p:cNvPicPr>
            <a:picLocks noChangeAspect="1"/>
          </p:cNvPicPr>
          <p:nvPr userDrawn="1"/>
        </p:nvPicPr>
        <p:blipFill rotWithShape="1">
          <a:blip r:embed="rId2" cstate="screen">
            <a:duotone>
              <a:schemeClr val="accent1">
                <a:shade val="45000"/>
                <a:satMod val="135000"/>
              </a:schemeClr>
              <a:prstClr val="white"/>
            </a:duotone>
            <a:extLst>
              <a:ext uri="{28A0092B-C50C-407E-A947-70E740481C1C}">
                <a14:useLocalDpi xmlns:a14="http://schemas.microsoft.com/office/drawing/2010/main" val="0"/>
              </a:ext>
            </a:extLst>
          </a:blip>
          <a:srcRect/>
          <a:stretch/>
        </p:blipFill>
        <p:spPr>
          <a:xfrm>
            <a:off x="10744200" y="0"/>
            <a:ext cx="1447800" cy="1535750"/>
          </a:xfrm>
          <a:prstGeom prst="rect">
            <a:avLst/>
          </a:prstGeom>
        </p:spPr>
      </p:pic>
      <p:sp>
        <p:nvSpPr>
          <p:cNvPr id="10" name="Title 1">
            <a:extLst>
              <a:ext uri="{FF2B5EF4-FFF2-40B4-BE49-F238E27FC236}">
                <a16:creationId xmlns:a16="http://schemas.microsoft.com/office/drawing/2014/main" id="{79814F19-D3DA-42AB-AAD4-22D54FE3743B}"/>
              </a:ext>
            </a:extLst>
          </p:cNvPr>
          <p:cNvSpPr>
            <a:spLocks noGrp="1"/>
          </p:cNvSpPr>
          <p:nvPr>
            <p:ph type="title"/>
          </p:nvPr>
        </p:nvSpPr>
        <p:spPr>
          <a:xfrm>
            <a:off x="838201" y="559814"/>
            <a:ext cx="10348146" cy="753172"/>
          </a:xfrm>
        </p:spPr>
        <p:txBody>
          <a:bodyPr anchor="t">
            <a:normAutofit/>
          </a:bodyPr>
          <a:lstStyle>
            <a:lvl1pPr>
              <a:defRPr>
                <a:solidFill>
                  <a:schemeClr val="tx2"/>
                </a:solidFill>
              </a:defRPr>
            </a:lvl1pPr>
          </a:lstStyle>
          <a:p>
            <a:pPr>
              <a:lnSpc>
                <a:spcPct val="100000"/>
              </a:lnSpc>
            </a:pPr>
            <a:r>
              <a:rPr lang="en-US" spc="120">
                <a:solidFill>
                  <a:schemeClr val="tx2"/>
                </a:solidFill>
                <a:cs typeface="Posterama" panose="020B0504020200020000" pitchFamily="34" charset="0"/>
              </a:rPr>
              <a:t>Click to edit Master title style</a:t>
            </a:r>
            <a:endParaRPr lang="en-US" spc="120" dirty="0">
              <a:solidFill>
                <a:schemeClr val="tx2"/>
              </a:solidFill>
              <a:cs typeface="Posterama" panose="020B0504020200020000" pitchFamily="34" charset="0"/>
            </a:endParaRPr>
          </a:p>
        </p:txBody>
      </p:sp>
      <p:pic>
        <p:nvPicPr>
          <p:cNvPr id="11" name="Picture 10">
            <a:extLst>
              <a:ext uri="{FF2B5EF4-FFF2-40B4-BE49-F238E27FC236}">
                <a16:creationId xmlns:a16="http://schemas.microsoft.com/office/drawing/2014/main" id="{14126634-B312-428E-8F30-17C18904047D}"/>
              </a:ext>
              <a:ext uri="{C183D7F6-B498-43B3-948B-1728B52AA6E4}">
                <adec:decorative xmlns:adec="http://schemas.microsoft.com/office/drawing/2017/decorative" val="1"/>
              </a:ext>
            </a:extLst>
          </p:cNvPr>
          <p:cNvPicPr>
            <a:picLocks noChangeAspect="1"/>
          </p:cNvPicPr>
          <p:nvPr userDrawn="1"/>
        </p:nvPicPr>
        <p:blipFill rotWithShape="1">
          <a:blip r:embed="rId3" cstate="screen">
            <a:duotone>
              <a:schemeClr val="accent1">
                <a:shade val="45000"/>
                <a:satMod val="135000"/>
              </a:schemeClr>
              <a:prstClr val="white"/>
            </a:duotone>
            <a:extLst>
              <a:ext uri="{28A0092B-C50C-407E-A947-70E740481C1C}">
                <a14:useLocalDpi xmlns:a14="http://schemas.microsoft.com/office/drawing/2010/main" val="0"/>
              </a:ext>
            </a:extLst>
          </a:blip>
          <a:srcRect/>
          <a:stretch/>
        </p:blipFill>
        <p:spPr>
          <a:xfrm rot="10800000">
            <a:off x="-1" y="2719661"/>
            <a:ext cx="830249" cy="2548349"/>
          </a:xfrm>
          <a:prstGeom prst="rect">
            <a:avLst/>
          </a:prstGeom>
        </p:spPr>
      </p:pic>
      <p:sp>
        <p:nvSpPr>
          <p:cNvPr id="12" name="Date Placeholder 5">
            <a:extLst>
              <a:ext uri="{FF2B5EF4-FFF2-40B4-BE49-F238E27FC236}">
                <a16:creationId xmlns:a16="http://schemas.microsoft.com/office/drawing/2014/main" id="{1AC832B9-3155-477F-89D0-A170836416F1}"/>
              </a:ext>
            </a:extLst>
          </p:cNvPr>
          <p:cNvSpPr>
            <a:spLocks noGrp="1"/>
          </p:cNvSpPr>
          <p:nvPr>
            <p:ph type="dt" sz="half" idx="10"/>
          </p:nvPr>
        </p:nvSpPr>
        <p:spPr>
          <a:xfrm>
            <a:off x="838200" y="6324600"/>
            <a:ext cx="2743200" cy="365125"/>
          </a:xfrm>
        </p:spPr>
        <p:txBody>
          <a:bodyPr/>
          <a:lstStyle>
            <a:lvl1pPr>
              <a:defRPr>
                <a:solidFill>
                  <a:schemeClr val="tx1">
                    <a:alpha val="60000"/>
                  </a:schemeClr>
                </a:solidFill>
              </a:defRPr>
            </a:lvl1pPr>
          </a:lstStyle>
          <a:p>
            <a:pPr>
              <a:defRPr/>
            </a:pPr>
            <a:r>
              <a:rPr lang="en-US" dirty="0"/>
              <a:t>20XX</a:t>
            </a:r>
          </a:p>
        </p:txBody>
      </p:sp>
      <p:sp>
        <p:nvSpPr>
          <p:cNvPr id="13" name="Footer Placeholder 6">
            <a:extLst>
              <a:ext uri="{FF2B5EF4-FFF2-40B4-BE49-F238E27FC236}">
                <a16:creationId xmlns:a16="http://schemas.microsoft.com/office/drawing/2014/main" id="{7801D982-FEE5-4484-AD95-86DEE2E5D214}"/>
              </a:ext>
            </a:extLst>
          </p:cNvPr>
          <p:cNvSpPr>
            <a:spLocks noGrp="1"/>
          </p:cNvSpPr>
          <p:nvPr>
            <p:ph type="ftr" sz="quarter" idx="11"/>
          </p:nvPr>
        </p:nvSpPr>
        <p:spPr>
          <a:xfrm>
            <a:off x="4038600" y="6324600"/>
            <a:ext cx="4114800" cy="365125"/>
          </a:xfrm>
        </p:spPr>
        <p:txBody>
          <a:bodyPr/>
          <a:lstStyle>
            <a:lvl1pPr>
              <a:defRPr>
                <a:solidFill>
                  <a:schemeClr val="tx1">
                    <a:alpha val="60000"/>
                  </a:schemeClr>
                </a:solidFill>
              </a:defRPr>
            </a:lvl1pPr>
          </a:lstStyle>
          <a:p>
            <a:r>
              <a:rPr lang="en-US" dirty="0"/>
              <a:t>Presentation title</a:t>
            </a:r>
          </a:p>
        </p:txBody>
      </p:sp>
      <p:sp>
        <p:nvSpPr>
          <p:cNvPr id="14" name="Slide Number Placeholder 7">
            <a:extLst>
              <a:ext uri="{FF2B5EF4-FFF2-40B4-BE49-F238E27FC236}">
                <a16:creationId xmlns:a16="http://schemas.microsoft.com/office/drawing/2014/main" id="{5F932331-BB94-49D3-9E40-67111663B4F6}"/>
              </a:ext>
            </a:extLst>
          </p:cNvPr>
          <p:cNvSpPr>
            <a:spLocks noGrp="1"/>
          </p:cNvSpPr>
          <p:nvPr>
            <p:ph type="sldNum" sz="quarter" idx="12"/>
          </p:nvPr>
        </p:nvSpPr>
        <p:spPr>
          <a:xfrm>
            <a:off x="8610600" y="6324600"/>
            <a:ext cx="2743200" cy="365125"/>
          </a:xfrm>
        </p:spPr>
        <p:txBody>
          <a:bodyPr/>
          <a:lstStyle>
            <a:lvl1pPr>
              <a:defRPr>
                <a:solidFill>
                  <a:schemeClr val="tx1">
                    <a:alpha val="60000"/>
                  </a:schemeClr>
                </a:solidFill>
              </a:defRPr>
            </a:lvl1pPr>
          </a:lstStyle>
          <a:p>
            <a:pPr>
              <a:defRPr/>
            </a:pPr>
            <a:fld id="{73B850FF-6169-4056-8077-06FFA93A5366}" type="slidenum">
              <a:rPr lang="en-US" smtClean="0"/>
              <a:pPr>
                <a:defRPr/>
              </a:pPr>
              <a:t>‹#›</a:t>
            </a:fld>
            <a:endParaRPr lang="en-US" dirty="0"/>
          </a:p>
        </p:txBody>
      </p:sp>
      <p:sp>
        <p:nvSpPr>
          <p:cNvPr id="15" name="Text Placeholder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1005653" y="1719628"/>
            <a:ext cx="3300183" cy="554038"/>
          </a:xfrm>
        </p:spPr>
        <p:txBody>
          <a:bodyPr>
            <a:normAutofit/>
          </a:bodyPr>
          <a:lstStyle>
            <a:lvl1pPr marL="0" indent="0">
              <a:buNone/>
              <a:defRPr sz="2400" b="1">
                <a:solidFill>
                  <a:schemeClr val="accent4"/>
                </a:solidFill>
              </a:defRPr>
            </a:lvl1pPr>
          </a:lstStyle>
          <a:p>
            <a:pPr lvl="0"/>
            <a:r>
              <a:rPr lang="en-US" dirty="0"/>
              <a:t>Click to add subtitle</a:t>
            </a:r>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1006265" y="2332649"/>
            <a:ext cx="3299434" cy="3529013"/>
          </a:xfrm>
        </p:spPr>
        <p:txBody>
          <a:bodyPr>
            <a:normAutofit/>
          </a:bodyPr>
          <a:lstStyle>
            <a:lvl1pPr marL="285750" indent="-285750">
              <a:buFont typeface="Arial" panose="020B0604020202020204" pitchFamily="34" charset="0"/>
              <a:buChar char="•"/>
              <a:defRPr sz="1800">
                <a:solidFill>
                  <a:schemeClr val="tx2"/>
                </a:solidFill>
              </a:defRPr>
            </a:lvl1pPr>
          </a:lstStyle>
          <a:p>
            <a:pPr lvl="0"/>
            <a:r>
              <a:rPr lang="en-US" dirty="0"/>
              <a:t>Click to add text</a:t>
            </a:r>
          </a:p>
        </p:txBody>
      </p:sp>
      <p:sp>
        <p:nvSpPr>
          <p:cNvPr id="31" name="Text Placeholder 15">
            <a:extLst>
              <a:ext uri="{FF2B5EF4-FFF2-40B4-BE49-F238E27FC236}">
                <a16:creationId xmlns:a16="http://schemas.microsoft.com/office/drawing/2014/main" id="{87DD41A9-B6B3-48D9-A3A6-831B39C9158C}"/>
              </a:ext>
            </a:extLst>
          </p:cNvPr>
          <p:cNvSpPr>
            <a:spLocks noGrp="1"/>
          </p:cNvSpPr>
          <p:nvPr>
            <p:ph type="body" sz="quarter" idx="16" hasCustomPrompt="1"/>
          </p:nvPr>
        </p:nvSpPr>
        <p:spPr>
          <a:xfrm>
            <a:off x="4529261" y="1719628"/>
            <a:ext cx="3300183" cy="554038"/>
          </a:xfrm>
        </p:spPr>
        <p:txBody>
          <a:bodyPr>
            <a:normAutofit/>
          </a:bodyPr>
          <a:lstStyle>
            <a:lvl1pPr marL="0" indent="0">
              <a:buNone/>
              <a:defRPr sz="2400" b="1">
                <a:solidFill>
                  <a:schemeClr val="accent4"/>
                </a:solidFill>
              </a:defRPr>
            </a:lvl1pPr>
          </a:lstStyle>
          <a:p>
            <a:pPr lvl="0"/>
            <a:r>
              <a:rPr lang="en-US" dirty="0"/>
              <a:t>Click to add subtitle</a:t>
            </a:r>
          </a:p>
        </p:txBody>
      </p:sp>
      <p:sp>
        <p:nvSpPr>
          <p:cNvPr id="32" name="Text Placeholder 18">
            <a:extLst>
              <a:ext uri="{FF2B5EF4-FFF2-40B4-BE49-F238E27FC236}">
                <a16:creationId xmlns:a16="http://schemas.microsoft.com/office/drawing/2014/main" id="{FB791E68-EDF5-4CC2-8774-A27AEF1D25E6}"/>
              </a:ext>
            </a:extLst>
          </p:cNvPr>
          <p:cNvSpPr>
            <a:spLocks noGrp="1"/>
          </p:cNvSpPr>
          <p:nvPr>
            <p:ph type="body" sz="quarter" idx="17" hasCustomPrompt="1"/>
          </p:nvPr>
        </p:nvSpPr>
        <p:spPr>
          <a:xfrm>
            <a:off x="4529873" y="2332649"/>
            <a:ext cx="3299434" cy="3529013"/>
          </a:xfrm>
        </p:spPr>
        <p:txBody>
          <a:bodyPr>
            <a:normAutofit/>
          </a:bodyPr>
          <a:lstStyle>
            <a:lvl1pPr marL="285750" indent="-285750">
              <a:buFont typeface="Arial" panose="020B0604020202020204" pitchFamily="34" charset="0"/>
              <a:buChar char="•"/>
              <a:defRPr sz="1800">
                <a:solidFill>
                  <a:schemeClr val="tx2"/>
                </a:solidFill>
              </a:defRPr>
            </a:lvl1pPr>
          </a:lstStyle>
          <a:p>
            <a:pPr lvl="0"/>
            <a:r>
              <a:rPr lang="en-US" dirty="0"/>
              <a:t>Click to add text</a:t>
            </a:r>
          </a:p>
        </p:txBody>
      </p:sp>
      <p:sp>
        <p:nvSpPr>
          <p:cNvPr id="33" name="Text Placeholder 15">
            <a:extLst>
              <a:ext uri="{FF2B5EF4-FFF2-40B4-BE49-F238E27FC236}">
                <a16:creationId xmlns:a16="http://schemas.microsoft.com/office/drawing/2014/main" id="{AA224F82-7E0C-4EBF-97D3-132481DBCDA9}"/>
              </a:ext>
            </a:extLst>
          </p:cNvPr>
          <p:cNvSpPr>
            <a:spLocks noGrp="1"/>
          </p:cNvSpPr>
          <p:nvPr>
            <p:ph type="body" sz="quarter" idx="18" hasCustomPrompt="1"/>
          </p:nvPr>
        </p:nvSpPr>
        <p:spPr>
          <a:xfrm>
            <a:off x="8053617" y="1719628"/>
            <a:ext cx="3300183" cy="554038"/>
          </a:xfrm>
        </p:spPr>
        <p:txBody>
          <a:bodyPr>
            <a:normAutofit/>
          </a:bodyPr>
          <a:lstStyle>
            <a:lvl1pPr marL="0" indent="0">
              <a:buNone/>
              <a:defRPr sz="2400" b="1">
                <a:solidFill>
                  <a:schemeClr val="accent4"/>
                </a:solidFill>
              </a:defRPr>
            </a:lvl1pPr>
          </a:lstStyle>
          <a:p>
            <a:pPr lvl="0"/>
            <a:r>
              <a:rPr lang="en-US" dirty="0"/>
              <a:t>Click to add subtitle</a:t>
            </a:r>
          </a:p>
        </p:txBody>
      </p:sp>
      <p:sp>
        <p:nvSpPr>
          <p:cNvPr id="34" name="Text Placeholder 18">
            <a:extLst>
              <a:ext uri="{FF2B5EF4-FFF2-40B4-BE49-F238E27FC236}">
                <a16:creationId xmlns:a16="http://schemas.microsoft.com/office/drawing/2014/main" id="{699D24C6-4AFB-4222-8E0C-4D11CD9C0FF7}"/>
              </a:ext>
            </a:extLst>
          </p:cNvPr>
          <p:cNvSpPr>
            <a:spLocks noGrp="1"/>
          </p:cNvSpPr>
          <p:nvPr>
            <p:ph type="body" sz="quarter" idx="19" hasCustomPrompt="1"/>
          </p:nvPr>
        </p:nvSpPr>
        <p:spPr>
          <a:xfrm>
            <a:off x="8054229" y="2332649"/>
            <a:ext cx="3299434" cy="3529013"/>
          </a:xfrm>
        </p:spPr>
        <p:txBody>
          <a:bodyPr>
            <a:normAutofit/>
          </a:bodyPr>
          <a:lstStyle>
            <a:lvl1pPr marL="285750" indent="-285750">
              <a:buFont typeface="Arial" panose="020B0604020202020204" pitchFamily="34" charset="0"/>
              <a:buChar char="•"/>
              <a:defRPr sz="1800">
                <a:solidFill>
                  <a:schemeClr val="tx2"/>
                </a:solidFill>
              </a:defRPr>
            </a:lvl1pPr>
          </a:lstStyle>
          <a:p>
            <a:pPr lvl="0"/>
            <a:r>
              <a:rPr lang="en-US" dirty="0"/>
              <a:t>Click to add text</a:t>
            </a:r>
          </a:p>
        </p:txBody>
      </p:sp>
    </p:spTree>
    <p:extLst>
      <p:ext uri="{BB962C8B-B14F-4D97-AF65-F5344CB8AC3E}">
        <p14:creationId xmlns:p14="http://schemas.microsoft.com/office/powerpoint/2010/main" val="192077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userDrawn="1">
  <p:cSld name="Closing">
    <p:bg>
      <p:bgPr>
        <a:solidFill>
          <a:schemeClr val="tx2">
            <a:lumMod val="90000"/>
            <a:lumOff val="10000"/>
          </a:schemeClr>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0FB9ADE-90DA-4820-BE03-6440FAF8B83E}"/>
              </a:ext>
              <a:ext uri="{C183D7F6-B498-43B3-948B-1728B52AA6E4}">
                <adec:decorative xmlns:adec="http://schemas.microsoft.com/office/drawing/2017/decorative" val="1"/>
              </a:ext>
            </a:extLst>
          </p:cNvPr>
          <p:cNvSpPr/>
          <p:nvPr userDrawn="1"/>
        </p:nvSpPr>
        <p:spPr>
          <a:xfrm rot="10800000">
            <a:off x="0" y="1"/>
            <a:ext cx="12191999" cy="6858000"/>
          </a:xfrm>
          <a:prstGeom prst="rect">
            <a:avLst/>
          </a:prstGeom>
          <a:blipFill dpi="0" rotWithShape="1">
            <a:blip r:embed="rId2">
              <a:alphaModFix amt="20000"/>
              <a:duotone>
                <a:schemeClr val="accent1">
                  <a:shade val="45000"/>
                  <a:satMod val="135000"/>
                </a:schemeClr>
                <a:prstClr val="white"/>
              </a:duotone>
            </a:blip>
            <a:srcRect/>
            <a:tile tx="88900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10" name="Rectangle 9">
            <a:extLst>
              <a:ext uri="{FF2B5EF4-FFF2-40B4-BE49-F238E27FC236}">
                <a16:creationId xmlns:a16="http://schemas.microsoft.com/office/drawing/2014/main" id="{9FF4039C-77F7-44AD-AEB2-A6079C9DA3C9}"/>
              </a:ext>
              <a:ext uri="{C183D7F6-B498-43B3-948B-1728B52AA6E4}">
                <adec:decorative xmlns:adec="http://schemas.microsoft.com/office/drawing/2017/decorative" val="1"/>
              </a:ext>
            </a:extLst>
          </p:cNvPr>
          <p:cNvSpPr/>
          <p:nvPr userDrawn="1"/>
        </p:nvSpPr>
        <p:spPr>
          <a:xfrm>
            <a:off x="713457" y="739600"/>
            <a:ext cx="10768226" cy="5390959"/>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11" name="Title 1">
            <a:extLst>
              <a:ext uri="{FF2B5EF4-FFF2-40B4-BE49-F238E27FC236}">
                <a16:creationId xmlns:a16="http://schemas.microsoft.com/office/drawing/2014/main" id="{36E930C2-F546-4C94-BF53-6C7C8A57E0B3}"/>
              </a:ext>
            </a:extLst>
          </p:cNvPr>
          <p:cNvSpPr>
            <a:spLocks noGrp="1"/>
          </p:cNvSpPr>
          <p:nvPr>
            <p:ph type="ctrTitle"/>
          </p:nvPr>
        </p:nvSpPr>
        <p:spPr>
          <a:xfrm>
            <a:off x="990600" y="1066800"/>
            <a:ext cx="4749276" cy="2592425"/>
          </a:xfrm>
        </p:spPr>
        <p:txBody>
          <a:bodyPr anchor="b">
            <a:normAutofit/>
          </a:bodyPr>
          <a:lstStyle>
            <a:lvl1pPr>
              <a:defRPr>
                <a:solidFill>
                  <a:schemeClr val="tx2"/>
                </a:solidFill>
              </a:defRPr>
            </a:lvl1pPr>
          </a:lstStyle>
          <a:p>
            <a:pPr algn="l">
              <a:lnSpc>
                <a:spcPct val="100000"/>
              </a:lnSpc>
            </a:pPr>
            <a:r>
              <a:rPr lang="en-US" sz="4400" spc="120">
                <a:solidFill>
                  <a:schemeClr val="tx2"/>
                </a:solidFill>
                <a:cs typeface="Posterama" panose="020B0504020200020000" pitchFamily="34" charset="0"/>
              </a:rPr>
              <a:t>Click to edit Master title style</a:t>
            </a:r>
            <a:endParaRPr lang="en-US" sz="4400" spc="120" dirty="0">
              <a:solidFill>
                <a:schemeClr val="tx2"/>
              </a:solidFill>
              <a:cs typeface="Posterama" panose="020B0504020200020000" pitchFamily="34" charset="0"/>
            </a:endParaRPr>
          </a:p>
        </p:txBody>
      </p:sp>
      <p:sp>
        <p:nvSpPr>
          <p:cNvPr id="12" name="Subtitle 2">
            <a:extLst>
              <a:ext uri="{FF2B5EF4-FFF2-40B4-BE49-F238E27FC236}">
                <a16:creationId xmlns:a16="http://schemas.microsoft.com/office/drawing/2014/main" id="{43F81DC1-1A78-495F-B862-27847D0EE012}"/>
              </a:ext>
            </a:extLst>
          </p:cNvPr>
          <p:cNvSpPr>
            <a:spLocks noGrp="1"/>
          </p:cNvSpPr>
          <p:nvPr>
            <p:ph type="subTitle" idx="1"/>
          </p:nvPr>
        </p:nvSpPr>
        <p:spPr>
          <a:xfrm>
            <a:off x="990599" y="3856314"/>
            <a:ext cx="4749275" cy="1858686"/>
          </a:xfrm>
        </p:spPr>
        <p:txBody>
          <a:bodyPr anchor="t"/>
          <a:lstStyle>
            <a:lvl1pPr marL="0" indent="0">
              <a:buNone/>
              <a:defRPr>
                <a:solidFill>
                  <a:schemeClr val="tx2"/>
                </a:solidFill>
              </a:defRPr>
            </a:lvl1pPr>
          </a:lstStyle>
          <a:p>
            <a:pPr algn="l">
              <a:lnSpc>
                <a:spcPct val="110000"/>
              </a:lnSpc>
            </a:pPr>
            <a:r>
              <a:rPr lang="en-US" sz="2200">
                <a:solidFill>
                  <a:schemeClr val="tx2"/>
                </a:solidFill>
                <a:cs typeface="Segoe UI Semilight" panose="020B0402040204020203" pitchFamily="34" charset="0"/>
              </a:rPr>
              <a:t>Click to edit Master subtitle style</a:t>
            </a:r>
            <a:endParaRPr lang="en-US" sz="2200" dirty="0">
              <a:solidFill>
                <a:schemeClr val="tx2"/>
              </a:solidFill>
              <a:cs typeface="Segoe UI Semilight" panose="020B0402040204020203" pitchFamily="34" charset="0"/>
            </a:endParaRPr>
          </a:p>
        </p:txBody>
      </p:sp>
      <p:sp>
        <p:nvSpPr>
          <p:cNvPr id="25" name="Picture Placeholder 20">
            <a:extLst>
              <a:ext uri="{FF2B5EF4-FFF2-40B4-BE49-F238E27FC236}">
                <a16:creationId xmlns:a16="http://schemas.microsoft.com/office/drawing/2014/main" id="{F44B6D46-2238-46D9-8D7F-730BDD0C144C}"/>
              </a:ext>
            </a:extLst>
          </p:cNvPr>
          <p:cNvSpPr>
            <a:spLocks noGrp="1"/>
          </p:cNvSpPr>
          <p:nvPr>
            <p:ph type="pic" sz="quarter" idx="13" hasCustomPrompt="1"/>
          </p:nvPr>
        </p:nvSpPr>
        <p:spPr>
          <a:xfrm>
            <a:off x="6077447" y="1066800"/>
            <a:ext cx="2405746" cy="2262033"/>
          </a:xfrm>
        </p:spPr>
        <p:txBody>
          <a:bodyPr/>
          <a:lstStyle>
            <a:lvl1pPr marL="0" indent="0" algn="ctr">
              <a:buNone/>
              <a:defRPr>
                <a:solidFill>
                  <a:schemeClr val="tx2"/>
                </a:solidFill>
              </a:defRPr>
            </a:lvl1pPr>
          </a:lstStyle>
          <a:p>
            <a:r>
              <a:rPr lang="en-US" dirty="0"/>
              <a:t>Click to add photo</a:t>
            </a:r>
          </a:p>
        </p:txBody>
      </p:sp>
      <p:sp>
        <p:nvSpPr>
          <p:cNvPr id="26" name="Picture Placeholder 20">
            <a:extLst>
              <a:ext uri="{FF2B5EF4-FFF2-40B4-BE49-F238E27FC236}">
                <a16:creationId xmlns:a16="http://schemas.microsoft.com/office/drawing/2014/main" id="{B600C62E-9610-468D-B50C-B5D55DB2D06E}"/>
              </a:ext>
            </a:extLst>
          </p:cNvPr>
          <p:cNvSpPr>
            <a:spLocks noGrp="1"/>
          </p:cNvSpPr>
          <p:nvPr>
            <p:ph type="pic" sz="quarter" idx="14" hasCustomPrompt="1"/>
          </p:nvPr>
        </p:nvSpPr>
        <p:spPr>
          <a:xfrm>
            <a:off x="8592404" y="1066800"/>
            <a:ext cx="2405746" cy="2262033"/>
          </a:xfrm>
        </p:spPr>
        <p:txBody>
          <a:bodyPr/>
          <a:lstStyle>
            <a:lvl1pPr marL="0" indent="0" algn="ctr">
              <a:buNone/>
              <a:defRPr>
                <a:solidFill>
                  <a:schemeClr val="tx2"/>
                </a:solidFill>
              </a:defRPr>
            </a:lvl1pPr>
          </a:lstStyle>
          <a:p>
            <a:r>
              <a:rPr lang="en-US" dirty="0"/>
              <a:t>Click to add photo</a:t>
            </a:r>
          </a:p>
        </p:txBody>
      </p:sp>
      <p:sp>
        <p:nvSpPr>
          <p:cNvPr id="27" name="Picture Placeholder 20">
            <a:extLst>
              <a:ext uri="{FF2B5EF4-FFF2-40B4-BE49-F238E27FC236}">
                <a16:creationId xmlns:a16="http://schemas.microsoft.com/office/drawing/2014/main" id="{03A822E7-844A-4C6F-9941-ACCF803F61F6}"/>
              </a:ext>
            </a:extLst>
          </p:cNvPr>
          <p:cNvSpPr>
            <a:spLocks noGrp="1"/>
          </p:cNvSpPr>
          <p:nvPr>
            <p:ph type="pic" sz="quarter" idx="15" hasCustomPrompt="1"/>
          </p:nvPr>
        </p:nvSpPr>
        <p:spPr>
          <a:xfrm>
            <a:off x="6077447" y="3443645"/>
            <a:ext cx="2405746" cy="2262033"/>
          </a:xfrm>
        </p:spPr>
        <p:txBody>
          <a:bodyPr/>
          <a:lstStyle>
            <a:lvl1pPr marL="0" indent="0" algn="ctr">
              <a:buNone/>
              <a:defRPr>
                <a:solidFill>
                  <a:schemeClr val="tx2"/>
                </a:solidFill>
              </a:defRPr>
            </a:lvl1pPr>
          </a:lstStyle>
          <a:p>
            <a:r>
              <a:rPr lang="en-US" dirty="0"/>
              <a:t>Click to add photo</a:t>
            </a:r>
          </a:p>
        </p:txBody>
      </p:sp>
      <p:sp>
        <p:nvSpPr>
          <p:cNvPr id="28" name="Picture Placeholder 20">
            <a:extLst>
              <a:ext uri="{FF2B5EF4-FFF2-40B4-BE49-F238E27FC236}">
                <a16:creationId xmlns:a16="http://schemas.microsoft.com/office/drawing/2014/main" id="{07DE9330-8C8A-4B8E-A4C6-F84147872A34}"/>
              </a:ext>
            </a:extLst>
          </p:cNvPr>
          <p:cNvSpPr>
            <a:spLocks noGrp="1"/>
          </p:cNvSpPr>
          <p:nvPr>
            <p:ph type="pic" sz="quarter" idx="16" hasCustomPrompt="1"/>
          </p:nvPr>
        </p:nvSpPr>
        <p:spPr>
          <a:xfrm>
            <a:off x="8592405" y="3443645"/>
            <a:ext cx="2405746" cy="2262033"/>
          </a:xfrm>
        </p:spPr>
        <p:txBody>
          <a:bodyPr/>
          <a:lstStyle>
            <a:lvl1pPr marL="0" indent="0" algn="ctr">
              <a:buNone/>
              <a:defRPr>
                <a:solidFill>
                  <a:schemeClr val="tx2"/>
                </a:solidFill>
              </a:defRPr>
            </a:lvl1pPr>
          </a:lstStyle>
          <a:p>
            <a:r>
              <a:rPr lang="en-US" dirty="0"/>
              <a:t>Click to add photo</a:t>
            </a:r>
          </a:p>
        </p:txBody>
      </p:sp>
      <p:sp>
        <p:nvSpPr>
          <p:cNvPr id="17" name="Date Placeholder 9">
            <a:extLst>
              <a:ext uri="{FF2B5EF4-FFF2-40B4-BE49-F238E27FC236}">
                <a16:creationId xmlns:a16="http://schemas.microsoft.com/office/drawing/2014/main" id="{693CD890-5369-4257-9426-7FA8B9FD3B25}"/>
              </a:ext>
            </a:extLst>
          </p:cNvPr>
          <p:cNvSpPr>
            <a:spLocks noGrp="1"/>
          </p:cNvSpPr>
          <p:nvPr>
            <p:ph type="dt" sz="half" idx="10"/>
          </p:nvPr>
        </p:nvSpPr>
        <p:spPr>
          <a:xfrm>
            <a:off x="838200" y="6327648"/>
            <a:ext cx="2743200" cy="365125"/>
          </a:xfrm>
        </p:spPr>
        <p:txBody>
          <a:bodyPr/>
          <a:lstStyle>
            <a:lvl1pPr>
              <a:defRPr/>
            </a:lvl1pPr>
          </a:lstStyle>
          <a:p>
            <a:pPr>
              <a:defRPr/>
            </a:pPr>
            <a:r>
              <a:rPr lang="en-US" dirty="0">
                <a:solidFill>
                  <a:prstClr val="white">
                    <a:alpha val="60000"/>
                  </a:prstClr>
                </a:solidFill>
              </a:rPr>
              <a:t>20XX</a:t>
            </a:r>
          </a:p>
        </p:txBody>
      </p:sp>
      <p:sp>
        <p:nvSpPr>
          <p:cNvPr id="18" name="Footer Placeholder 10">
            <a:extLst>
              <a:ext uri="{FF2B5EF4-FFF2-40B4-BE49-F238E27FC236}">
                <a16:creationId xmlns:a16="http://schemas.microsoft.com/office/drawing/2014/main" id="{3A86BCFE-67DF-4B63-AC7B-74E66919CD28}"/>
              </a:ext>
            </a:extLst>
          </p:cNvPr>
          <p:cNvSpPr>
            <a:spLocks noGrp="1"/>
          </p:cNvSpPr>
          <p:nvPr>
            <p:ph type="ftr" sz="quarter" idx="11"/>
          </p:nvPr>
        </p:nvSpPr>
        <p:spPr>
          <a:xfrm>
            <a:off x="4038600" y="6327648"/>
            <a:ext cx="4114800"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white">
                    <a:alpha val="60000"/>
                  </a:prstClr>
                </a:solidFill>
                <a:effectLst/>
                <a:uLnTx/>
                <a:uFillTx/>
                <a:latin typeface="Avenir Next LT Pro"/>
                <a:ea typeface="+mn-ea"/>
                <a:cs typeface="+mn-cs"/>
              </a:rPr>
              <a:t>Presentation title</a:t>
            </a:r>
          </a:p>
        </p:txBody>
      </p:sp>
      <p:sp>
        <p:nvSpPr>
          <p:cNvPr id="19" name="Slide Number Placeholder 11">
            <a:extLst>
              <a:ext uri="{FF2B5EF4-FFF2-40B4-BE49-F238E27FC236}">
                <a16:creationId xmlns:a16="http://schemas.microsoft.com/office/drawing/2014/main" id="{1301AADD-E25B-4AB6-A4E4-E95CFB9877B3}"/>
              </a:ext>
            </a:extLst>
          </p:cNvPr>
          <p:cNvSpPr>
            <a:spLocks noGrp="1"/>
          </p:cNvSpPr>
          <p:nvPr>
            <p:ph type="sldNum" sz="quarter" idx="12"/>
          </p:nvPr>
        </p:nvSpPr>
        <p:spPr>
          <a:xfrm>
            <a:off x="10058400" y="6327648"/>
            <a:ext cx="12954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3B850FF-6169-4056-8077-06FFA93A5366}" type="slidenum">
              <a:rPr kumimoji="0" lang="en-US" sz="900" b="0" i="0" u="none" strike="noStrike" kern="1200" cap="none" spc="0" normalizeH="0" baseline="0" noProof="0">
                <a:ln>
                  <a:noFill/>
                </a:ln>
                <a:solidFill>
                  <a:prstClr val="white">
                    <a:alpha val="60000"/>
                  </a:prstClr>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900" b="0" i="0" u="none" strike="noStrike" kern="1200" cap="none" spc="0" normalizeH="0" baseline="0" noProof="0" dirty="0">
              <a:ln>
                <a:noFill/>
              </a:ln>
              <a:solidFill>
                <a:prstClr val="white">
                  <a:alpha val="60000"/>
                </a:prstClr>
              </a:solidFill>
              <a:effectLst/>
              <a:uLnTx/>
              <a:uFillTx/>
              <a:latin typeface="Avenir Next LT Pro"/>
              <a:ea typeface="+mn-ea"/>
              <a:cs typeface="+mn-cs"/>
            </a:endParaRPr>
          </a:p>
        </p:txBody>
      </p:sp>
    </p:spTree>
    <p:extLst>
      <p:ext uri="{BB962C8B-B14F-4D97-AF65-F5344CB8AC3E}">
        <p14:creationId xmlns:p14="http://schemas.microsoft.com/office/powerpoint/2010/main" val="37824326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Agenda">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F887E59D-6BE5-4CB5-B3B3-BAF69EFA10C4}"/>
              </a:ext>
            </a:extLst>
          </p:cNvPr>
          <p:cNvSpPr>
            <a:spLocks noGrp="1"/>
          </p:cNvSpPr>
          <p:nvPr>
            <p:ph type="title"/>
          </p:nvPr>
        </p:nvSpPr>
        <p:spPr>
          <a:xfrm>
            <a:off x="838200" y="586992"/>
            <a:ext cx="4953000" cy="2688598"/>
          </a:xfrm>
        </p:spPr>
        <p:txBody>
          <a:bodyPr>
            <a:noAutofit/>
          </a:bodyPr>
          <a:lstStyle>
            <a:lvl1pPr>
              <a:defRPr>
                <a:solidFill>
                  <a:schemeClr val="tx2"/>
                </a:solidFill>
              </a:defRPr>
            </a:lvl1pPr>
          </a:lstStyle>
          <a:p>
            <a:pPr>
              <a:lnSpc>
                <a:spcPct val="100000"/>
              </a:lnSpc>
            </a:pPr>
            <a:r>
              <a:rPr lang="en-US" spc="120">
                <a:solidFill>
                  <a:schemeClr val="tx2"/>
                </a:solidFill>
                <a:cs typeface="Posterama" panose="020B0504020200020000" pitchFamily="34" charset="0"/>
              </a:rPr>
              <a:t>Click to edit Master title style</a:t>
            </a:r>
            <a:endParaRPr lang="en-US" spc="120" dirty="0">
              <a:solidFill>
                <a:schemeClr val="tx2"/>
              </a:solidFill>
              <a:cs typeface="Posterama" panose="020B0504020200020000" pitchFamily="34" charset="0"/>
            </a:endParaRPr>
          </a:p>
        </p:txBody>
      </p:sp>
      <p:sp>
        <p:nvSpPr>
          <p:cNvPr id="11" name="Rectangle 10">
            <a:extLst>
              <a:ext uri="{FF2B5EF4-FFF2-40B4-BE49-F238E27FC236}">
                <a16:creationId xmlns:a16="http://schemas.microsoft.com/office/drawing/2014/main" id="{1D13BFBD-7478-4683-BA2C-E7BFC660BBB1}"/>
              </a:ext>
              <a:ext uri="{C183D7F6-B498-43B3-948B-1728B52AA6E4}">
                <adec:decorative xmlns:adec="http://schemas.microsoft.com/office/drawing/2017/decorative" val="1"/>
              </a:ext>
            </a:extLst>
          </p:cNvPr>
          <p:cNvSpPr/>
          <p:nvPr userDrawn="1"/>
        </p:nvSpPr>
        <p:spPr>
          <a:xfrm>
            <a:off x="6248400" y="0"/>
            <a:ext cx="5943600" cy="6858000"/>
          </a:xfrm>
          <a:prstGeom prst="rect">
            <a:avLst/>
          </a:prstGeom>
          <a:solidFill>
            <a:schemeClr val="bg2">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lumMod val="65000"/>
                  <a:lumOff val="35000"/>
                </a:prstClr>
              </a:solidFill>
              <a:effectLst/>
              <a:uLnTx/>
              <a:uFillTx/>
              <a:latin typeface="AvenirNext LT Pro Medium" panose="020B0504020202020204" pitchFamily="34" charset="0"/>
              <a:ea typeface="+mn-ea"/>
              <a:cs typeface="+mn-cs"/>
            </a:endParaRPr>
          </a:p>
        </p:txBody>
      </p:sp>
      <p:sp>
        <p:nvSpPr>
          <p:cNvPr id="12" name="Rectangle 11">
            <a:extLst>
              <a:ext uri="{FF2B5EF4-FFF2-40B4-BE49-F238E27FC236}">
                <a16:creationId xmlns:a16="http://schemas.microsoft.com/office/drawing/2014/main" id="{8B3FF916-2B4D-4DC1-AD98-AF8F2EFD4A8C}"/>
              </a:ext>
              <a:ext uri="{C183D7F6-B498-43B3-948B-1728B52AA6E4}">
                <adec:decorative xmlns:adec="http://schemas.microsoft.com/office/drawing/2017/decorative" val="1"/>
              </a:ext>
            </a:extLst>
          </p:cNvPr>
          <p:cNvSpPr/>
          <p:nvPr userDrawn="1"/>
        </p:nvSpPr>
        <p:spPr>
          <a:xfrm>
            <a:off x="6190666" y="0"/>
            <a:ext cx="6001333" cy="6858000"/>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lumMod val="65000"/>
                  <a:lumOff val="35000"/>
                </a:prstClr>
              </a:solidFill>
              <a:effectLst/>
              <a:uLnTx/>
              <a:uFillTx/>
              <a:latin typeface="AvenirNext LT Pro Medium" panose="020B0504020202020204" pitchFamily="34" charset="0"/>
              <a:ea typeface="+mn-ea"/>
              <a:cs typeface="+mn-cs"/>
            </a:endParaRPr>
          </a:p>
        </p:txBody>
      </p:sp>
      <p:sp>
        <p:nvSpPr>
          <p:cNvPr id="13" name="Rectangle 12">
            <a:extLst>
              <a:ext uri="{FF2B5EF4-FFF2-40B4-BE49-F238E27FC236}">
                <a16:creationId xmlns:a16="http://schemas.microsoft.com/office/drawing/2014/main" id="{5480B3D3-8262-4D62-8B77-51C5FF582408}"/>
              </a:ext>
              <a:ext uri="{C183D7F6-B498-43B3-948B-1728B52AA6E4}">
                <adec:decorative xmlns:adec="http://schemas.microsoft.com/office/drawing/2017/decorative" val="1"/>
              </a:ext>
            </a:extLst>
          </p:cNvPr>
          <p:cNvSpPr/>
          <p:nvPr userDrawn="1"/>
        </p:nvSpPr>
        <p:spPr>
          <a:xfrm rot="10800000">
            <a:off x="6196875" y="0"/>
            <a:ext cx="5992075" cy="6858000"/>
          </a:xfrm>
          <a:prstGeom prst="rect">
            <a:avLst/>
          </a:prstGeom>
          <a:blipFill dpi="0" rotWithShape="1">
            <a:blip r:embed="rId2">
              <a:alphaModFix amt="20000"/>
              <a:duotone>
                <a:schemeClr val="accent1">
                  <a:shade val="45000"/>
                  <a:satMod val="135000"/>
                </a:schemeClr>
                <a:prstClr val="white"/>
              </a:duotone>
            </a:blip>
            <a:srcRect/>
            <a:tile tx="88900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29" name="Text Placeholder 27">
            <a:extLst>
              <a:ext uri="{FF2B5EF4-FFF2-40B4-BE49-F238E27FC236}">
                <a16:creationId xmlns:a16="http://schemas.microsoft.com/office/drawing/2014/main" id="{D44A1B8E-1071-45A0-8A94-0AA7F201EB43}"/>
              </a:ext>
            </a:extLst>
          </p:cNvPr>
          <p:cNvSpPr>
            <a:spLocks noGrp="1"/>
          </p:cNvSpPr>
          <p:nvPr>
            <p:ph type="body" sz="quarter" idx="16" hasCustomPrompt="1"/>
          </p:nvPr>
        </p:nvSpPr>
        <p:spPr>
          <a:xfrm>
            <a:off x="835149" y="3412114"/>
            <a:ext cx="4952681" cy="2750307"/>
          </a:xfrm>
        </p:spPr>
        <p:txBody>
          <a:bodyPr>
            <a:normAutofit/>
          </a:bodyPr>
          <a:lstStyle>
            <a:lvl1pPr marL="342900" indent="-342900">
              <a:buFont typeface="Arial" panose="020B0604020202020204" pitchFamily="34" charset="0"/>
              <a:buChar char="•"/>
              <a:defRPr sz="2000">
                <a:solidFill>
                  <a:schemeClr val="tx2"/>
                </a:solidFill>
              </a:defRPr>
            </a:lvl1pPr>
            <a:lvl2pPr marL="457200" indent="0">
              <a:buNone/>
              <a:defRPr sz="2400">
                <a:solidFill>
                  <a:schemeClr val="tx2"/>
                </a:solidFill>
              </a:defRPr>
            </a:lvl2pPr>
            <a:lvl3pPr marL="914400" indent="0">
              <a:buNone/>
              <a:defRPr sz="2400">
                <a:solidFill>
                  <a:schemeClr val="tx2"/>
                </a:solidFill>
              </a:defRPr>
            </a:lvl3pPr>
            <a:lvl4pPr marL="1371600" indent="0">
              <a:buNone/>
              <a:defRPr sz="2400">
                <a:solidFill>
                  <a:schemeClr val="tx2"/>
                </a:solidFill>
              </a:defRPr>
            </a:lvl4pPr>
            <a:lvl5pPr marL="1828800" indent="0">
              <a:buNone/>
              <a:defRPr sz="2400">
                <a:solidFill>
                  <a:schemeClr val="tx2"/>
                </a:solidFill>
              </a:defRPr>
            </a:lvl5pPr>
          </a:lstStyle>
          <a:p>
            <a:pPr lvl="0"/>
            <a:r>
              <a:rPr lang="en-US" dirty="0"/>
              <a:t>Click to add text</a:t>
            </a:r>
          </a:p>
        </p:txBody>
      </p:sp>
      <p:sp>
        <p:nvSpPr>
          <p:cNvPr id="17" name="Date Placeholder 5">
            <a:extLst>
              <a:ext uri="{FF2B5EF4-FFF2-40B4-BE49-F238E27FC236}">
                <a16:creationId xmlns:a16="http://schemas.microsoft.com/office/drawing/2014/main" id="{DF6FCAD9-068D-41D9-A5F4-E22F2D28717A}"/>
              </a:ext>
            </a:extLst>
          </p:cNvPr>
          <p:cNvSpPr>
            <a:spLocks noGrp="1"/>
          </p:cNvSpPr>
          <p:nvPr>
            <p:ph type="dt" sz="half" idx="10"/>
          </p:nvPr>
        </p:nvSpPr>
        <p:spPr>
          <a:xfrm>
            <a:off x="838200" y="6327648"/>
            <a:ext cx="2743200" cy="365125"/>
          </a:xfrm>
        </p:spPr>
        <p:txBody>
          <a:bodyPr/>
          <a:lstStyle>
            <a:lvl1pPr>
              <a:defRPr>
                <a:solidFill>
                  <a:schemeClr val="tx1">
                    <a:alpha val="60000"/>
                  </a:schemeClr>
                </a:solidFill>
              </a:defRPr>
            </a:lvl1pPr>
          </a:lstStyle>
          <a:p>
            <a:pPr>
              <a:defRPr/>
            </a:pPr>
            <a:r>
              <a:rPr lang="en-US" dirty="0"/>
              <a:t>20XX</a:t>
            </a:r>
          </a:p>
        </p:txBody>
      </p:sp>
      <p:sp>
        <p:nvSpPr>
          <p:cNvPr id="24" name="Picture Placeholder 20">
            <a:extLst>
              <a:ext uri="{FF2B5EF4-FFF2-40B4-BE49-F238E27FC236}">
                <a16:creationId xmlns:a16="http://schemas.microsoft.com/office/drawing/2014/main" id="{0402EFB4-17A2-4345-82DA-89EF34B5E919}"/>
              </a:ext>
            </a:extLst>
          </p:cNvPr>
          <p:cNvSpPr>
            <a:spLocks noGrp="1"/>
          </p:cNvSpPr>
          <p:nvPr>
            <p:ph type="pic" sz="quarter" idx="13" hasCustomPrompt="1"/>
          </p:nvPr>
        </p:nvSpPr>
        <p:spPr>
          <a:xfrm>
            <a:off x="6781801" y="380991"/>
            <a:ext cx="4856144" cy="1925415"/>
          </a:xfrm>
        </p:spPr>
        <p:txBody>
          <a:bodyPr/>
          <a:lstStyle>
            <a:lvl1pPr marL="0" indent="0" algn="ctr">
              <a:buNone/>
              <a:defRPr/>
            </a:lvl1pPr>
          </a:lstStyle>
          <a:p>
            <a:r>
              <a:rPr lang="en-US" dirty="0"/>
              <a:t>Click to add photo</a:t>
            </a:r>
          </a:p>
        </p:txBody>
      </p:sp>
      <p:sp>
        <p:nvSpPr>
          <p:cNvPr id="25" name="Picture Placeholder 20">
            <a:extLst>
              <a:ext uri="{FF2B5EF4-FFF2-40B4-BE49-F238E27FC236}">
                <a16:creationId xmlns:a16="http://schemas.microsoft.com/office/drawing/2014/main" id="{EC3DFC6E-6D3D-48C3-BD9E-33878CD86D58}"/>
              </a:ext>
            </a:extLst>
          </p:cNvPr>
          <p:cNvSpPr>
            <a:spLocks noGrp="1"/>
          </p:cNvSpPr>
          <p:nvPr>
            <p:ph type="pic" sz="quarter" idx="14" hasCustomPrompt="1"/>
          </p:nvPr>
        </p:nvSpPr>
        <p:spPr>
          <a:xfrm>
            <a:off x="6781800" y="2376797"/>
            <a:ext cx="4856144" cy="1925415"/>
          </a:xfrm>
        </p:spPr>
        <p:txBody>
          <a:bodyPr/>
          <a:lstStyle>
            <a:lvl1pPr marL="0" indent="0" algn="ctr">
              <a:buNone/>
              <a:defRPr/>
            </a:lvl1pPr>
          </a:lstStyle>
          <a:p>
            <a:r>
              <a:rPr lang="en-US" dirty="0"/>
              <a:t>Click to add photo</a:t>
            </a:r>
          </a:p>
        </p:txBody>
      </p:sp>
      <p:sp>
        <p:nvSpPr>
          <p:cNvPr id="26" name="Picture Placeholder 20">
            <a:extLst>
              <a:ext uri="{FF2B5EF4-FFF2-40B4-BE49-F238E27FC236}">
                <a16:creationId xmlns:a16="http://schemas.microsoft.com/office/drawing/2014/main" id="{7EC41F32-B997-4949-A553-260965B03F32}"/>
              </a:ext>
            </a:extLst>
          </p:cNvPr>
          <p:cNvSpPr>
            <a:spLocks noGrp="1"/>
          </p:cNvSpPr>
          <p:nvPr>
            <p:ph type="pic" sz="quarter" idx="15" hasCustomPrompt="1"/>
          </p:nvPr>
        </p:nvSpPr>
        <p:spPr>
          <a:xfrm>
            <a:off x="6781800" y="4379170"/>
            <a:ext cx="4856144" cy="1925415"/>
          </a:xfrm>
        </p:spPr>
        <p:txBody>
          <a:bodyPr/>
          <a:lstStyle>
            <a:lvl1pPr marL="0" indent="0" algn="ctr">
              <a:buNone/>
              <a:defRPr/>
            </a:lvl1pPr>
          </a:lstStyle>
          <a:p>
            <a:r>
              <a:rPr lang="en-US" dirty="0"/>
              <a:t>Click to add photo</a:t>
            </a:r>
          </a:p>
        </p:txBody>
      </p:sp>
      <p:sp>
        <p:nvSpPr>
          <p:cNvPr id="18" name="Footer Placeholder 6">
            <a:extLst>
              <a:ext uri="{FF2B5EF4-FFF2-40B4-BE49-F238E27FC236}">
                <a16:creationId xmlns:a16="http://schemas.microsoft.com/office/drawing/2014/main" id="{3E86EC02-7D1A-4CB3-B376-1044BEF4C616}"/>
              </a:ext>
            </a:extLst>
          </p:cNvPr>
          <p:cNvSpPr>
            <a:spLocks noGrp="1"/>
          </p:cNvSpPr>
          <p:nvPr>
            <p:ph type="ftr" sz="quarter" idx="11"/>
          </p:nvPr>
        </p:nvSpPr>
        <p:spPr>
          <a:xfrm>
            <a:off x="6858000" y="6327648"/>
            <a:ext cx="3810000" cy="365125"/>
          </a:xfrm>
        </p:spPr>
        <p:txBody>
          <a:bodyPr/>
          <a:lstStyle>
            <a:lvl1pPr algn="l">
              <a:defRPr baseline="0"/>
            </a:lvl1pPr>
          </a:lstStyle>
          <a:p>
            <a:r>
              <a:rPr lang="en-US" dirty="0">
                <a:solidFill>
                  <a:prstClr val="white">
                    <a:alpha val="60000"/>
                  </a:prstClr>
                </a:solidFill>
              </a:rPr>
              <a:t>Presentation title</a:t>
            </a:r>
          </a:p>
        </p:txBody>
      </p:sp>
      <p:sp>
        <p:nvSpPr>
          <p:cNvPr id="19" name="Slide Number Placeholder 7">
            <a:extLst>
              <a:ext uri="{FF2B5EF4-FFF2-40B4-BE49-F238E27FC236}">
                <a16:creationId xmlns:a16="http://schemas.microsoft.com/office/drawing/2014/main" id="{F1ABD226-6012-4821-BD32-E8E6EB95537B}"/>
              </a:ext>
            </a:extLst>
          </p:cNvPr>
          <p:cNvSpPr>
            <a:spLocks noGrp="1"/>
          </p:cNvSpPr>
          <p:nvPr>
            <p:ph type="sldNum" sz="quarter" idx="12"/>
          </p:nvPr>
        </p:nvSpPr>
        <p:spPr>
          <a:xfrm>
            <a:off x="10820400" y="6327648"/>
            <a:ext cx="5334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3B850FF-6169-4056-8077-06FFA93A5366}" type="slidenum">
              <a:rPr kumimoji="0" lang="en-US" sz="900" b="0" i="0" u="none" strike="noStrike" kern="1200" cap="none" spc="0" normalizeH="0" baseline="0" noProof="0">
                <a:ln>
                  <a:noFill/>
                </a:ln>
                <a:solidFill>
                  <a:prstClr val="white">
                    <a:alpha val="60000"/>
                  </a:prstClr>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900" b="0" i="0" u="none" strike="noStrike" kern="1200" cap="none" spc="0" normalizeH="0" baseline="0" noProof="0" dirty="0">
              <a:ln>
                <a:noFill/>
              </a:ln>
              <a:solidFill>
                <a:prstClr val="white">
                  <a:alpha val="60000"/>
                </a:prstClr>
              </a:solidFill>
              <a:effectLst/>
              <a:uLnTx/>
              <a:uFillTx/>
              <a:latin typeface="Avenir Next LT Pro"/>
              <a:ea typeface="+mn-ea"/>
              <a:cs typeface="+mn-cs"/>
            </a:endParaRPr>
          </a:p>
        </p:txBody>
      </p:sp>
    </p:spTree>
    <p:extLst>
      <p:ext uri="{BB962C8B-B14F-4D97-AF65-F5344CB8AC3E}">
        <p14:creationId xmlns:p14="http://schemas.microsoft.com/office/powerpoint/2010/main" val="3934067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Introduction">
    <p:bg>
      <p:bgPr>
        <a:solidFill>
          <a:schemeClr val="bg2">
            <a:alpha val="70000"/>
          </a:schemeClr>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C836EA2-D914-4028-95BF-1B97B17FE9E8}"/>
              </a:ext>
              <a:ext uri="{C183D7F6-B498-43B3-948B-1728B52AA6E4}">
                <adec:decorative xmlns:adec="http://schemas.microsoft.com/office/drawing/2017/decorative" val="1"/>
              </a:ext>
            </a:extLst>
          </p:cNvPr>
          <p:cNvSpPr/>
          <p:nvPr userDrawn="1"/>
        </p:nvSpPr>
        <p:spPr>
          <a:xfrm>
            <a:off x="0" y="4602877"/>
            <a:ext cx="12192000" cy="2267339"/>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lumMod val="65000"/>
                  <a:lumOff val="35000"/>
                </a:prstClr>
              </a:solidFill>
              <a:effectLst/>
              <a:uLnTx/>
              <a:uFillTx/>
              <a:latin typeface="AvenirNext LT Pro Medium" panose="020B0504020202020204" pitchFamily="34" charset="0"/>
              <a:ea typeface="+mn-ea"/>
              <a:cs typeface="+mn-cs"/>
            </a:endParaRPr>
          </a:p>
        </p:txBody>
      </p:sp>
      <p:sp>
        <p:nvSpPr>
          <p:cNvPr id="11" name="Rectangle 10">
            <a:extLst>
              <a:ext uri="{FF2B5EF4-FFF2-40B4-BE49-F238E27FC236}">
                <a16:creationId xmlns:a16="http://schemas.microsoft.com/office/drawing/2014/main" id="{B5BDFAD1-E970-4A5F-98F7-D42CA9DFB788}"/>
              </a:ext>
              <a:ext uri="{C183D7F6-B498-43B3-948B-1728B52AA6E4}">
                <adec:decorative xmlns:adec="http://schemas.microsoft.com/office/drawing/2017/decorative" val="1"/>
              </a:ext>
            </a:extLst>
          </p:cNvPr>
          <p:cNvSpPr/>
          <p:nvPr userDrawn="1"/>
        </p:nvSpPr>
        <p:spPr>
          <a:xfrm rot="10800000">
            <a:off x="-3055" y="4596020"/>
            <a:ext cx="12191999" cy="2274195"/>
          </a:xfrm>
          <a:prstGeom prst="rect">
            <a:avLst/>
          </a:prstGeom>
          <a:blipFill dpi="0" rotWithShape="1">
            <a:blip r:embed="rId2">
              <a:alphaModFix amt="20000"/>
              <a:duotone>
                <a:schemeClr val="accent1">
                  <a:shade val="45000"/>
                  <a:satMod val="135000"/>
                </a:schemeClr>
                <a:prstClr val="white"/>
              </a:duotone>
            </a:blip>
            <a:srcRect/>
            <a:tile tx="88900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12" name="Title 1">
            <a:extLst>
              <a:ext uri="{FF2B5EF4-FFF2-40B4-BE49-F238E27FC236}">
                <a16:creationId xmlns:a16="http://schemas.microsoft.com/office/drawing/2014/main" id="{C53E32FB-4A5F-4D36-A227-CF26EBF0B713}"/>
              </a:ext>
            </a:extLst>
          </p:cNvPr>
          <p:cNvSpPr>
            <a:spLocks noGrp="1"/>
          </p:cNvSpPr>
          <p:nvPr>
            <p:ph type="title"/>
          </p:nvPr>
        </p:nvSpPr>
        <p:spPr>
          <a:xfrm>
            <a:off x="838200" y="4876800"/>
            <a:ext cx="10003218" cy="1219200"/>
          </a:xfrm>
        </p:spPr>
        <p:txBody>
          <a:bodyPr/>
          <a:lstStyle/>
          <a:p>
            <a:pPr>
              <a:lnSpc>
                <a:spcPct val="100000"/>
              </a:lnSpc>
            </a:pPr>
            <a:r>
              <a:rPr lang="en-US">
                <a:solidFill>
                  <a:schemeClr val="bg1"/>
                </a:solidFill>
                <a:cs typeface="Posterama" panose="020B0504020200020000" pitchFamily="34" charset="0"/>
              </a:rPr>
              <a:t>Click to edit Master title style</a:t>
            </a:r>
            <a:endParaRPr lang="en-US" dirty="0">
              <a:solidFill>
                <a:schemeClr val="bg1"/>
              </a:solidFill>
              <a:cs typeface="Posterama" panose="020B0504020200020000" pitchFamily="34" charset="0"/>
            </a:endParaRPr>
          </a:p>
        </p:txBody>
      </p:sp>
      <p:sp>
        <p:nvSpPr>
          <p:cNvPr id="19" name="Picture Placeholder 17">
            <a:extLst>
              <a:ext uri="{FF2B5EF4-FFF2-40B4-BE49-F238E27FC236}">
                <a16:creationId xmlns:a16="http://schemas.microsoft.com/office/drawing/2014/main" id="{9DA8CA5C-5748-45EE-B537-5A44A3BFC63E}"/>
              </a:ext>
            </a:extLst>
          </p:cNvPr>
          <p:cNvSpPr>
            <a:spLocks noGrp="1"/>
          </p:cNvSpPr>
          <p:nvPr>
            <p:ph type="pic" sz="quarter" idx="13" hasCustomPrompt="1"/>
          </p:nvPr>
        </p:nvSpPr>
        <p:spPr>
          <a:xfrm>
            <a:off x="-3175" y="0"/>
            <a:ext cx="6196013" cy="4602877"/>
          </a:xfrm>
        </p:spPr>
        <p:txBody>
          <a:bodyPr/>
          <a:lstStyle>
            <a:lvl1pPr marL="0" indent="0" algn="ctr">
              <a:buNone/>
              <a:defRPr>
                <a:solidFill>
                  <a:schemeClr val="tx2"/>
                </a:solidFill>
              </a:defRPr>
            </a:lvl1pPr>
          </a:lstStyle>
          <a:p>
            <a:r>
              <a:rPr lang="en-US" dirty="0"/>
              <a:t>Click to add photo</a:t>
            </a:r>
          </a:p>
        </p:txBody>
      </p:sp>
      <p:sp>
        <p:nvSpPr>
          <p:cNvPr id="23" name="Text Placeholder 21">
            <a:extLst>
              <a:ext uri="{FF2B5EF4-FFF2-40B4-BE49-F238E27FC236}">
                <a16:creationId xmlns:a16="http://schemas.microsoft.com/office/drawing/2014/main" id="{5015D873-DDCC-44AF-AE80-703ED88AEC7F}"/>
              </a:ext>
            </a:extLst>
          </p:cNvPr>
          <p:cNvSpPr>
            <a:spLocks noGrp="1"/>
          </p:cNvSpPr>
          <p:nvPr>
            <p:ph type="body" sz="quarter" idx="14" hasCustomPrompt="1"/>
          </p:nvPr>
        </p:nvSpPr>
        <p:spPr>
          <a:xfrm>
            <a:off x="6650718" y="327025"/>
            <a:ext cx="5073194" cy="3949987"/>
          </a:xfrm>
        </p:spPr>
        <p:txBody>
          <a:bodyPr anchor="ctr">
            <a:normAutofit/>
          </a:bodyPr>
          <a:lstStyle>
            <a:lvl1pPr marL="0" indent="0">
              <a:buNone/>
              <a:defRPr sz="1800">
                <a:solidFill>
                  <a:schemeClr val="tx2"/>
                </a:solidFill>
              </a:defRPr>
            </a:lvl1pPr>
          </a:lstStyle>
          <a:p>
            <a:pPr lvl="0"/>
            <a:r>
              <a:rPr lang="en-US" dirty="0"/>
              <a:t>Click to add text</a:t>
            </a:r>
          </a:p>
        </p:txBody>
      </p:sp>
      <p:sp>
        <p:nvSpPr>
          <p:cNvPr id="14" name="Date Placeholder 6">
            <a:extLst>
              <a:ext uri="{FF2B5EF4-FFF2-40B4-BE49-F238E27FC236}">
                <a16:creationId xmlns:a16="http://schemas.microsoft.com/office/drawing/2014/main" id="{16E99B66-5BC0-4B16-807E-B513E3272CB4}"/>
              </a:ext>
            </a:extLst>
          </p:cNvPr>
          <p:cNvSpPr>
            <a:spLocks noGrp="1"/>
          </p:cNvSpPr>
          <p:nvPr>
            <p:ph type="dt" sz="half" idx="10"/>
          </p:nvPr>
        </p:nvSpPr>
        <p:spPr>
          <a:xfrm>
            <a:off x="838200" y="6327648"/>
            <a:ext cx="2743200"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white">
                    <a:alpha val="60000"/>
                  </a:prstClr>
                </a:solidFill>
                <a:effectLst/>
                <a:uLnTx/>
                <a:uFillTx/>
                <a:latin typeface="Avenir Next LT Pro"/>
                <a:ea typeface="+mn-ea"/>
                <a:cs typeface="+mn-cs"/>
              </a:rPr>
              <a:t>20XX</a:t>
            </a:r>
          </a:p>
        </p:txBody>
      </p:sp>
      <p:sp>
        <p:nvSpPr>
          <p:cNvPr id="15" name="Footer Placeholder 7">
            <a:extLst>
              <a:ext uri="{FF2B5EF4-FFF2-40B4-BE49-F238E27FC236}">
                <a16:creationId xmlns:a16="http://schemas.microsoft.com/office/drawing/2014/main" id="{086E91BF-4612-41A6-9A9F-AA6236BF5AB6}"/>
              </a:ext>
            </a:extLst>
          </p:cNvPr>
          <p:cNvSpPr>
            <a:spLocks noGrp="1"/>
          </p:cNvSpPr>
          <p:nvPr>
            <p:ph type="ftr" sz="quarter" idx="11"/>
          </p:nvPr>
        </p:nvSpPr>
        <p:spPr>
          <a:xfrm>
            <a:off x="4109310" y="6327648"/>
            <a:ext cx="3976429" cy="365125"/>
          </a:xfrm>
        </p:spPr>
        <p:txBody>
          <a:bodyPr/>
          <a:lstStyle>
            <a:lvl1pPr>
              <a:defRPr/>
            </a:lvl1pPr>
          </a:lstStyle>
          <a:p>
            <a:r>
              <a:rPr lang="en-US" dirty="0">
                <a:solidFill>
                  <a:prstClr val="white">
                    <a:alpha val="60000"/>
                  </a:prstClr>
                </a:solidFill>
                <a:effectLst>
                  <a:outerShdw blurRad="38100" dist="38100" dir="2700000" algn="tl">
                    <a:srgbClr val="000000">
                      <a:alpha val="43137"/>
                    </a:srgbClr>
                  </a:outerShdw>
                </a:effectLst>
              </a:rPr>
              <a:t>Presentation title</a:t>
            </a:r>
          </a:p>
        </p:txBody>
      </p:sp>
      <p:sp>
        <p:nvSpPr>
          <p:cNvPr id="16" name="Slide Number Placeholder 8">
            <a:extLst>
              <a:ext uri="{FF2B5EF4-FFF2-40B4-BE49-F238E27FC236}">
                <a16:creationId xmlns:a16="http://schemas.microsoft.com/office/drawing/2014/main" id="{F65A627F-E36A-460F-AD3C-7B63B500442D}"/>
              </a:ext>
            </a:extLst>
          </p:cNvPr>
          <p:cNvSpPr>
            <a:spLocks noGrp="1"/>
          </p:cNvSpPr>
          <p:nvPr>
            <p:ph type="sldNum" sz="quarter" idx="12"/>
          </p:nvPr>
        </p:nvSpPr>
        <p:spPr>
          <a:xfrm>
            <a:off x="10186908" y="6327648"/>
            <a:ext cx="1166892"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3B850FF-6169-4056-8077-06FFA93A5366}" type="slidenum">
              <a:rPr kumimoji="0" lang="en-US" sz="900" b="0" i="0" u="none" strike="noStrike" kern="1200" cap="none" spc="0" normalizeH="0" baseline="0" noProof="0" smtClean="0">
                <a:ln>
                  <a:noFill/>
                </a:ln>
                <a:solidFill>
                  <a:prstClr val="white">
                    <a:alpha val="60000"/>
                  </a:prstClr>
                </a:solidFill>
                <a:effectLst>
                  <a:outerShdw blurRad="38100" dist="38100" dir="2700000" algn="tl">
                    <a:srgbClr val="000000">
                      <a:alpha val="43137"/>
                    </a:srgbClr>
                  </a:outerShdw>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900" b="0" i="0" u="none" strike="noStrike" kern="1200" cap="none" spc="0" normalizeH="0" baseline="0" noProof="0" dirty="0">
              <a:ln>
                <a:noFill/>
              </a:ln>
              <a:solidFill>
                <a:prstClr val="white">
                  <a:alpha val="60000"/>
                </a:prstClr>
              </a:solidFill>
              <a:effectLst>
                <a:outerShdw blurRad="38100" dist="38100" dir="2700000" algn="tl">
                  <a:srgbClr val="000000">
                    <a:alpha val="43137"/>
                  </a:srgbClr>
                </a:outerShdw>
              </a:effectLst>
              <a:uLnTx/>
              <a:uFillTx/>
              <a:latin typeface="Avenir Next LT Pro"/>
              <a:ea typeface="+mn-ea"/>
              <a:cs typeface="+mn-cs"/>
            </a:endParaRPr>
          </a:p>
        </p:txBody>
      </p:sp>
    </p:spTree>
    <p:extLst>
      <p:ext uri="{BB962C8B-B14F-4D97-AF65-F5344CB8AC3E}">
        <p14:creationId xmlns:p14="http://schemas.microsoft.com/office/powerpoint/2010/main" val="25640838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Break">
    <p:bg>
      <p:bgPr>
        <a:solidFill>
          <a:schemeClr val="bg2">
            <a:alpha val="70000"/>
          </a:schemeClr>
        </a:solidFill>
        <a:effectLst/>
      </p:bgPr>
    </p:bg>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C50B4F7D-E398-40AA-9F3C-F3D59A3F4E2B}"/>
              </a:ext>
            </a:extLst>
          </p:cNvPr>
          <p:cNvSpPr>
            <a:spLocks noGrp="1"/>
          </p:cNvSpPr>
          <p:nvPr>
            <p:ph type="title"/>
          </p:nvPr>
        </p:nvSpPr>
        <p:spPr>
          <a:xfrm>
            <a:off x="838200" y="559813"/>
            <a:ext cx="4633785" cy="2397324"/>
          </a:xfrm>
        </p:spPr>
        <p:txBody>
          <a:bodyPr>
            <a:noAutofit/>
          </a:bodyPr>
          <a:lstStyle>
            <a:lvl1pPr>
              <a:defRPr>
                <a:solidFill>
                  <a:schemeClr val="tx2"/>
                </a:solidFill>
              </a:defRPr>
            </a:lvl1pPr>
          </a:lstStyle>
          <a:p>
            <a:pPr>
              <a:lnSpc>
                <a:spcPct val="100000"/>
              </a:lnSpc>
            </a:pPr>
            <a:r>
              <a:rPr lang="en-US" spc="120">
                <a:solidFill>
                  <a:schemeClr val="tx2"/>
                </a:solidFill>
                <a:cs typeface="Posterama" panose="020B0504020200020000" pitchFamily="34" charset="0"/>
              </a:rPr>
              <a:t>Click to edit Master title style</a:t>
            </a:r>
            <a:endParaRPr lang="en-US" spc="120" dirty="0">
              <a:solidFill>
                <a:schemeClr val="tx2"/>
              </a:solidFill>
              <a:cs typeface="Posterama" panose="020B0504020200020000" pitchFamily="34" charset="0"/>
            </a:endParaRPr>
          </a:p>
        </p:txBody>
      </p:sp>
      <p:sp>
        <p:nvSpPr>
          <p:cNvPr id="12" name="Rectangle 11">
            <a:extLst>
              <a:ext uri="{FF2B5EF4-FFF2-40B4-BE49-F238E27FC236}">
                <a16:creationId xmlns:a16="http://schemas.microsoft.com/office/drawing/2014/main" id="{A0388EFA-705D-45DA-BB3E-901ED20AF023}"/>
              </a:ext>
              <a:ext uri="{C183D7F6-B498-43B3-948B-1728B52AA6E4}">
                <adec:decorative xmlns:adec="http://schemas.microsoft.com/office/drawing/2017/decorative" val="1"/>
              </a:ext>
            </a:extLst>
          </p:cNvPr>
          <p:cNvSpPr/>
          <p:nvPr userDrawn="1"/>
        </p:nvSpPr>
        <p:spPr>
          <a:xfrm>
            <a:off x="6019800" y="0"/>
            <a:ext cx="6172199" cy="6858000"/>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lumMod val="65000"/>
                  <a:lumOff val="35000"/>
                </a:prstClr>
              </a:solidFill>
              <a:effectLst/>
              <a:uLnTx/>
              <a:uFillTx/>
              <a:latin typeface="AvenirNext LT Pro Medium" panose="020B0504020202020204" pitchFamily="34" charset="0"/>
              <a:ea typeface="+mn-ea"/>
              <a:cs typeface="+mn-cs"/>
            </a:endParaRPr>
          </a:p>
        </p:txBody>
      </p:sp>
      <p:sp>
        <p:nvSpPr>
          <p:cNvPr id="13" name="Rectangle 12">
            <a:extLst>
              <a:ext uri="{FF2B5EF4-FFF2-40B4-BE49-F238E27FC236}">
                <a16:creationId xmlns:a16="http://schemas.microsoft.com/office/drawing/2014/main" id="{5B0C378B-9DA9-4513-BF84-7422A1AE6A24}"/>
              </a:ext>
              <a:ext uri="{C183D7F6-B498-43B3-948B-1728B52AA6E4}">
                <adec:decorative xmlns:adec="http://schemas.microsoft.com/office/drawing/2017/decorative" val="1"/>
              </a:ext>
            </a:extLst>
          </p:cNvPr>
          <p:cNvSpPr/>
          <p:nvPr userDrawn="1"/>
        </p:nvSpPr>
        <p:spPr>
          <a:xfrm rot="10800000">
            <a:off x="6019800" y="0"/>
            <a:ext cx="6172198" cy="6858000"/>
          </a:xfrm>
          <a:prstGeom prst="rect">
            <a:avLst/>
          </a:prstGeom>
          <a:blipFill dpi="0" rotWithShape="1">
            <a:blip r:embed="rId2">
              <a:alphaModFix amt="20000"/>
              <a:duotone>
                <a:schemeClr val="accent1">
                  <a:shade val="45000"/>
                  <a:satMod val="135000"/>
                </a:schemeClr>
                <a:prstClr val="white"/>
              </a:duotone>
            </a:blip>
            <a:srcRect/>
            <a:tile tx="88900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20" name="Text Placeholder 18">
            <a:extLst>
              <a:ext uri="{FF2B5EF4-FFF2-40B4-BE49-F238E27FC236}">
                <a16:creationId xmlns:a16="http://schemas.microsoft.com/office/drawing/2014/main" id="{B924BE58-42FE-46C1-9582-9E08FAFE0FE9}"/>
              </a:ext>
            </a:extLst>
          </p:cNvPr>
          <p:cNvSpPr>
            <a:spLocks noGrp="1"/>
          </p:cNvSpPr>
          <p:nvPr>
            <p:ph type="body" sz="quarter" idx="10" hasCustomPrompt="1"/>
          </p:nvPr>
        </p:nvSpPr>
        <p:spPr>
          <a:xfrm>
            <a:off x="838200" y="3200400"/>
            <a:ext cx="4633913" cy="2913063"/>
          </a:xfrm>
        </p:spPr>
        <p:txBody>
          <a:bodyPr>
            <a:normAutofit/>
          </a:bodyPr>
          <a:lstStyle>
            <a:lvl1pPr marL="0" indent="0">
              <a:buNone/>
              <a:defRPr sz="2400">
                <a:solidFill>
                  <a:schemeClr val="tx2"/>
                </a:solidFill>
              </a:defRPr>
            </a:lvl1pPr>
          </a:lstStyle>
          <a:p>
            <a:pPr lvl="0"/>
            <a:r>
              <a:rPr lang="en-US" dirty="0"/>
              <a:t>Click to add text</a:t>
            </a:r>
          </a:p>
        </p:txBody>
      </p:sp>
      <p:sp>
        <p:nvSpPr>
          <p:cNvPr id="23" name="Picture Placeholder 22">
            <a:extLst>
              <a:ext uri="{FF2B5EF4-FFF2-40B4-BE49-F238E27FC236}">
                <a16:creationId xmlns:a16="http://schemas.microsoft.com/office/drawing/2014/main" id="{2A2724A1-1A21-49B5-9057-269BD5D6249D}"/>
              </a:ext>
            </a:extLst>
          </p:cNvPr>
          <p:cNvSpPr>
            <a:spLocks noGrp="1"/>
          </p:cNvSpPr>
          <p:nvPr>
            <p:ph type="pic" sz="quarter" idx="11" hasCustomPrompt="1"/>
          </p:nvPr>
        </p:nvSpPr>
        <p:spPr>
          <a:xfrm>
            <a:off x="6508749" y="862806"/>
            <a:ext cx="5132388" cy="5132388"/>
          </a:xfrm>
          <a:custGeom>
            <a:avLst/>
            <a:gdLst>
              <a:gd name="connsiteX0" fmla="*/ 2566194 w 5132388"/>
              <a:gd name="connsiteY0" fmla="*/ 0 h 5132388"/>
              <a:gd name="connsiteX1" fmla="*/ 5132388 w 5132388"/>
              <a:gd name="connsiteY1" fmla="*/ 2566194 h 5132388"/>
              <a:gd name="connsiteX2" fmla="*/ 2566194 w 5132388"/>
              <a:gd name="connsiteY2" fmla="*/ 5132388 h 5132388"/>
              <a:gd name="connsiteX3" fmla="*/ 0 w 5132388"/>
              <a:gd name="connsiteY3" fmla="*/ 2566194 h 5132388"/>
              <a:gd name="connsiteX4" fmla="*/ 2566194 w 5132388"/>
              <a:gd name="connsiteY4" fmla="*/ 0 h 51323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32388" h="5132388">
                <a:moveTo>
                  <a:pt x="2566194" y="0"/>
                </a:moveTo>
                <a:cubicBezTo>
                  <a:pt x="3983464" y="0"/>
                  <a:pt x="5132388" y="1148924"/>
                  <a:pt x="5132388" y="2566194"/>
                </a:cubicBezTo>
                <a:cubicBezTo>
                  <a:pt x="5132388" y="3983464"/>
                  <a:pt x="3983464" y="5132388"/>
                  <a:pt x="2566194" y="5132388"/>
                </a:cubicBezTo>
                <a:cubicBezTo>
                  <a:pt x="1148924" y="5132388"/>
                  <a:pt x="0" y="3983464"/>
                  <a:pt x="0" y="2566194"/>
                </a:cubicBezTo>
                <a:cubicBezTo>
                  <a:pt x="0" y="1148924"/>
                  <a:pt x="1148924" y="0"/>
                  <a:pt x="2566194" y="0"/>
                </a:cubicBezTo>
                <a:close/>
              </a:path>
            </a:pathLst>
          </a:custGeom>
        </p:spPr>
        <p:txBody>
          <a:bodyPr wrap="square" anchor="ctr">
            <a:noAutofit/>
          </a:bodyPr>
          <a:lstStyle>
            <a:lvl1pPr marL="0" indent="0" algn="ctr">
              <a:buNone/>
              <a:defRPr/>
            </a:lvl1pPr>
          </a:lstStyle>
          <a:p>
            <a:r>
              <a:rPr lang="en-US" dirty="0"/>
              <a:t>Click to add photo</a:t>
            </a:r>
          </a:p>
        </p:txBody>
      </p:sp>
    </p:spTree>
    <p:extLst>
      <p:ext uri="{BB962C8B-B14F-4D97-AF65-F5344CB8AC3E}">
        <p14:creationId xmlns:p14="http://schemas.microsoft.com/office/powerpoint/2010/main" val="20199478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Chart and Table">
    <p:bg>
      <p:bgPr>
        <a:solidFill>
          <a:schemeClr val="bg2">
            <a:alpha val="70000"/>
          </a:schemeClr>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B34C7413-1C75-42B7-9BFD-E0E14118F406}"/>
              </a:ext>
              <a:ext uri="{C183D7F6-B498-43B3-948B-1728B52AA6E4}">
                <adec:decorative xmlns:adec="http://schemas.microsoft.com/office/drawing/2017/decorative" val="1"/>
              </a:ext>
            </a:extLst>
          </p:cNvPr>
          <p:cNvSpPr/>
          <p:nvPr userDrawn="1"/>
        </p:nvSpPr>
        <p:spPr>
          <a:xfrm>
            <a:off x="0" y="0"/>
            <a:ext cx="12192000" cy="2225674"/>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13" name="Rectangle 12">
            <a:extLst>
              <a:ext uri="{FF2B5EF4-FFF2-40B4-BE49-F238E27FC236}">
                <a16:creationId xmlns:a16="http://schemas.microsoft.com/office/drawing/2014/main" id="{1301FDE2-61AF-4DEB-BF43-3694E0083A83}"/>
              </a:ext>
              <a:ext uri="{C183D7F6-B498-43B3-948B-1728B52AA6E4}">
                <adec:decorative xmlns:adec="http://schemas.microsoft.com/office/drawing/2017/decorative" val="1"/>
              </a:ext>
            </a:extLst>
          </p:cNvPr>
          <p:cNvSpPr/>
          <p:nvPr userDrawn="1"/>
        </p:nvSpPr>
        <p:spPr>
          <a:xfrm>
            <a:off x="1524" y="0"/>
            <a:ext cx="12188952" cy="2225674"/>
          </a:xfrm>
          <a:prstGeom prst="rect">
            <a:avLst/>
          </a:prstGeom>
          <a:blipFill dpi="0" rotWithShape="1">
            <a:blip r:embed="rId2">
              <a:alphaModFix amt="20000"/>
              <a:duotone>
                <a:schemeClr val="accent1">
                  <a:shade val="45000"/>
                  <a:satMod val="135000"/>
                </a:schemeClr>
                <a:prstClr val="white"/>
              </a:duotone>
            </a:blip>
            <a:srcRect/>
            <a:tile tx="88900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14" name="Title 1">
            <a:extLst>
              <a:ext uri="{FF2B5EF4-FFF2-40B4-BE49-F238E27FC236}">
                <a16:creationId xmlns:a16="http://schemas.microsoft.com/office/drawing/2014/main" id="{88D0D73E-DE18-4A23-B6FB-5182A7846053}"/>
              </a:ext>
            </a:extLst>
          </p:cNvPr>
          <p:cNvSpPr>
            <a:spLocks noGrp="1"/>
          </p:cNvSpPr>
          <p:nvPr>
            <p:ph type="title"/>
          </p:nvPr>
        </p:nvSpPr>
        <p:spPr>
          <a:xfrm>
            <a:off x="1198182" y="381000"/>
            <a:ext cx="10003218" cy="1600124"/>
          </a:xfrm>
        </p:spPr>
        <p:txBody>
          <a:bodyPr/>
          <a:lstStyle/>
          <a:p>
            <a:pPr>
              <a:lnSpc>
                <a:spcPct val="100000"/>
              </a:lnSpc>
            </a:pPr>
            <a:r>
              <a:rPr lang="en-US" spc="120">
                <a:solidFill>
                  <a:schemeClr val="bg1"/>
                </a:solidFill>
                <a:cs typeface="Posterama" panose="020B0504020200020000" pitchFamily="34" charset="0"/>
              </a:rPr>
              <a:t>Click to edit Master title style</a:t>
            </a:r>
            <a:endParaRPr lang="en-US" spc="120" dirty="0">
              <a:solidFill>
                <a:schemeClr val="bg1"/>
              </a:solidFill>
              <a:cs typeface="Posterama" panose="020B0504020200020000" pitchFamily="34" charset="0"/>
            </a:endParaRPr>
          </a:p>
        </p:txBody>
      </p:sp>
      <p:sp>
        <p:nvSpPr>
          <p:cNvPr id="15" name="Date Placeholder 6">
            <a:extLst>
              <a:ext uri="{FF2B5EF4-FFF2-40B4-BE49-F238E27FC236}">
                <a16:creationId xmlns:a16="http://schemas.microsoft.com/office/drawing/2014/main" id="{BDED38F6-34C9-4DB4-9BBF-DEBC41240459}"/>
              </a:ext>
            </a:extLst>
          </p:cNvPr>
          <p:cNvSpPr>
            <a:spLocks noGrp="1"/>
          </p:cNvSpPr>
          <p:nvPr>
            <p:ph type="dt" sz="half" idx="10"/>
          </p:nvPr>
        </p:nvSpPr>
        <p:spPr>
          <a:xfrm>
            <a:off x="838200" y="6327648"/>
            <a:ext cx="2743200" cy="365125"/>
          </a:xfrm>
        </p:spPr>
        <p:txBody>
          <a:bodyPr/>
          <a:lstStyle>
            <a:lvl1pPr>
              <a:defRPr>
                <a:solidFill>
                  <a:schemeClr val="tx1">
                    <a:alpha val="60000"/>
                  </a:schemeClr>
                </a:solidFill>
              </a:defRPr>
            </a:lvl1pPr>
          </a:lstStyle>
          <a:p>
            <a:pPr>
              <a:defRPr/>
            </a:pPr>
            <a:r>
              <a:rPr lang="en-US" dirty="0"/>
              <a:t>20XX</a:t>
            </a:r>
          </a:p>
        </p:txBody>
      </p:sp>
      <p:sp>
        <p:nvSpPr>
          <p:cNvPr id="16" name="Footer Placeholder 7">
            <a:extLst>
              <a:ext uri="{FF2B5EF4-FFF2-40B4-BE49-F238E27FC236}">
                <a16:creationId xmlns:a16="http://schemas.microsoft.com/office/drawing/2014/main" id="{FBD13A29-DF90-4047-B6E5-DFA75D6A5BB9}"/>
              </a:ext>
            </a:extLst>
          </p:cNvPr>
          <p:cNvSpPr>
            <a:spLocks noGrp="1"/>
          </p:cNvSpPr>
          <p:nvPr>
            <p:ph type="ftr" sz="quarter" idx="11"/>
          </p:nvPr>
        </p:nvSpPr>
        <p:spPr>
          <a:xfrm>
            <a:off x="4109310" y="6327648"/>
            <a:ext cx="3976429" cy="365125"/>
          </a:xfrm>
        </p:spPr>
        <p:txBody>
          <a:bodyPr/>
          <a:lstStyle>
            <a:lvl1pPr>
              <a:defRPr>
                <a:solidFill>
                  <a:schemeClr val="tx1">
                    <a:alpha val="60000"/>
                  </a:schemeClr>
                </a:solidFill>
              </a:defRPr>
            </a:lvl1pPr>
          </a:lstStyle>
          <a:p>
            <a:r>
              <a:rPr lang="en-US" dirty="0"/>
              <a:t>Presentation title</a:t>
            </a:r>
          </a:p>
        </p:txBody>
      </p:sp>
      <p:sp>
        <p:nvSpPr>
          <p:cNvPr id="17" name="Slide Number Placeholder 8">
            <a:extLst>
              <a:ext uri="{FF2B5EF4-FFF2-40B4-BE49-F238E27FC236}">
                <a16:creationId xmlns:a16="http://schemas.microsoft.com/office/drawing/2014/main" id="{DD0AF7D0-41AD-41E1-84B0-436A90E26D65}"/>
              </a:ext>
            </a:extLst>
          </p:cNvPr>
          <p:cNvSpPr>
            <a:spLocks noGrp="1"/>
          </p:cNvSpPr>
          <p:nvPr>
            <p:ph type="sldNum" sz="quarter" idx="12"/>
          </p:nvPr>
        </p:nvSpPr>
        <p:spPr>
          <a:xfrm>
            <a:off x="10186908" y="6327648"/>
            <a:ext cx="1166892" cy="365125"/>
          </a:xfrm>
        </p:spPr>
        <p:txBody>
          <a:bodyPr/>
          <a:lstStyle>
            <a:lvl1pPr>
              <a:defRPr>
                <a:solidFill>
                  <a:schemeClr val="tx1">
                    <a:alpha val="60000"/>
                  </a:schemeClr>
                </a:solidFill>
              </a:defRPr>
            </a:lvl1pPr>
          </a:lstStyle>
          <a:p>
            <a:pPr>
              <a:defRPr/>
            </a:pPr>
            <a:fld id="{73B850FF-6169-4056-8077-06FFA93A5366}" type="slidenum">
              <a:rPr lang="en-US" smtClean="0"/>
              <a:pPr>
                <a:defRPr/>
              </a:pPr>
              <a:t>‹#›</a:t>
            </a:fld>
            <a:endParaRPr lang="en-US" dirty="0"/>
          </a:p>
        </p:txBody>
      </p:sp>
    </p:spTree>
    <p:extLst>
      <p:ext uri="{BB962C8B-B14F-4D97-AF65-F5344CB8AC3E}">
        <p14:creationId xmlns:p14="http://schemas.microsoft.com/office/powerpoint/2010/main" val="25245411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5" name="Picture Placeholder 23">
            <a:extLst>
              <a:ext uri="{FF2B5EF4-FFF2-40B4-BE49-F238E27FC236}">
                <a16:creationId xmlns:a16="http://schemas.microsoft.com/office/drawing/2014/main" id="{2580089F-49C9-440C-8318-24576EE00A42}"/>
              </a:ext>
            </a:extLst>
          </p:cNvPr>
          <p:cNvSpPr>
            <a:spLocks noGrp="1"/>
          </p:cNvSpPr>
          <p:nvPr>
            <p:ph type="pic" sz="quarter" idx="10" hasCustomPrompt="1"/>
          </p:nvPr>
        </p:nvSpPr>
        <p:spPr>
          <a:xfrm>
            <a:off x="0" y="0"/>
            <a:ext cx="12188825" cy="6858000"/>
          </a:xfrm>
        </p:spPr>
        <p:txBody>
          <a:bodyPr/>
          <a:lstStyle>
            <a:lvl1pPr marL="0" indent="0" algn="ctr">
              <a:buNone/>
              <a:defRPr/>
            </a:lvl1pPr>
          </a:lstStyle>
          <a:p>
            <a:r>
              <a:rPr lang="en-US" dirty="0"/>
              <a:t>Click to add photo</a:t>
            </a:r>
          </a:p>
        </p:txBody>
      </p:sp>
      <p:sp>
        <p:nvSpPr>
          <p:cNvPr id="17" name="Rectangle 16">
            <a:extLst>
              <a:ext uri="{FF2B5EF4-FFF2-40B4-BE49-F238E27FC236}">
                <a16:creationId xmlns:a16="http://schemas.microsoft.com/office/drawing/2014/main" id="{D0DEEF06-129C-4E9F-BB08-1F653A08D2A5}"/>
              </a:ext>
              <a:ext uri="{C183D7F6-B498-43B3-948B-1728B52AA6E4}">
                <adec:decorative xmlns:adec="http://schemas.microsoft.com/office/drawing/2017/decorative" val="1"/>
              </a:ext>
            </a:extLst>
          </p:cNvPr>
          <p:cNvSpPr/>
          <p:nvPr userDrawn="1"/>
        </p:nvSpPr>
        <p:spPr>
          <a:xfrm>
            <a:off x="1" y="681775"/>
            <a:ext cx="12191999" cy="5479852"/>
          </a:xfrm>
          <a:prstGeom prst="rect">
            <a:avLst/>
          </a:prstGeom>
          <a:gradFill flip="none" rotWithShape="1">
            <a:gsLst>
              <a:gs pos="50000">
                <a:schemeClr val="tx1">
                  <a:alpha val="30000"/>
                </a:schemeClr>
              </a:gs>
              <a:gs pos="80000">
                <a:schemeClr val="tx1">
                  <a:alpha val="15000"/>
                </a:schemeClr>
              </a:gs>
              <a:gs pos="0">
                <a:schemeClr val="tx1">
                  <a:alpha val="0"/>
                </a:schemeClr>
              </a:gs>
              <a:gs pos="20000">
                <a:schemeClr val="tx1">
                  <a:alpha val="15000"/>
                </a:schemeClr>
              </a:gs>
              <a:gs pos="10000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2" name="Title 1">
            <a:extLst>
              <a:ext uri="{FF2B5EF4-FFF2-40B4-BE49-F238E27FC236}">
                <a16:creationId xmlns:a16="http://schemas.microsoft.com/office/drawing/2014/main" id="{A4AEFBDB-1B30-4054-9EAE-3085105D69E4}"/>
              </a:ext>
            </a:extLst>
          </p:cNvPr>
          <p:cNvSpPr>
            <a:spLocks noGrp="1"/>
          </p:cNvSpPr>
          <p:nvPr>
            <p:ph type="title" hasCustomPrompt="1"/>
          </p:nvPr>
        </p:nvSpPr>
        <p:spPr>
          <a:xfrm>
            <a:off x="996275" y="865762"/>
            <a:ext cx="10198776" cy="4056968"/>
          </a:xfrm>
        </p:spPr>
        <p:txBody>
          <a:bodyPr anchor="b"/>
          <a:lstStyle>
            <a:lvl1pPr algn="ctr">
              <a:lnSpc>
                <a:spcPct val="110000"/>
              </a:lnSpc>
              <a:spcBef>
                <a:spcPts val="1000"/>
              </a:spcBef>
              <a:defRPr>
                <a:effectLst>
                  <a:outerShdw blurRad="38100" dist="38100" dir="2700000" algn="tl">
                    <a:srgbClr val="000000">
                      <a:alpha val="43137"/>
                    </a:srgbClr>
                  </a:outerShdw>
                </a:effectLst>
              </a:defRPr>
            </a:lvl1pPr>
          </a:lstStyle>
          <a:p>
            <a:r>
              <a:rPr lang="en-US" dirty="0"/>
              <a:t>Click to add title</a:t>
            </a:r>
          </a:p>
        </p:txBody>
      </p:sp>
      <p:sp>
        <p:nvSpPr>
          <p:cNvPr id="19" name="Subtitle 2">
            <a:extLst>
              <a:ext uri="{FF2B5EF4-FFF2-40B4-BE49-F238E27FC236}">
                <a16:creationId xmlns:a16="http://schemas.microsoft.com/office/drawing/2014/main" id="{0F34EB02-AC27-416D-A53F-77F9841BFD7D}"/>
              </a:ext>
            </a:extLst>
          </p:cNvPr>
          <p:cNvSpPr>
            <a:spLocks noGrp="1"/>
          </p:cNvSpPr>
          <p:nvPr>
            <p:ph type="subTitle" idx="1"/>
          </p:nvPr>
        </p:nvSpPr>
        <p:spPr>
          <a:xfrm>
            <a:off x="1218708" y="5101548"/>
            <a:ext cx="9781327" cy="502958"/>
          </a:xfrm>
        </p:spPr>
        <p:txBody>
          <a:bodyPr anchor="t">
            <a:normAutofit/>
          </a:bodyPr>
          <a:lstStyle>
            <a:lvl1pPr marL="0" indent="0" algn="ctr">
              <a:buNone/>
              <a:defRPr sz="2800"/>
            </a:lvl1pPr>
          </a:lstStyle>
          <a:p>
            <a:pPr>
              <a:lnSpc>
                <a:spcPct val="110000"/>
              </a:lnSpc>
            </a:pPr>
            <a:r>
              <a:rPr lang="en-US" sz="2200">
                <a:solidFill>
                  <a:srgbClr val="FFFFFF"/>
                </a:solidFill>
                <a:effectLst>
                  <a:outerShdw blurRad="38100" dist="38100" dir="2700000" algn="tl">
                    <a:srgbClr val="000000">
                      <a:alpha val="43137"/>
                    </a:srgbClr>
                  </a:outerShdw>
                </a:effectLst>
                <a:cs typeface="Segoe UI Semilight" panose="020B0402040204020203" pitchFamily="34" charset="0"/>
              </a:rPr>
              <a:t>Click to edit Master subtitle style</a:t>
            </a:r>
            <a:endParaRPr lang="en-US" sz="2200" dirty="0">
              <a:solidFill>
                <a:srgbClr val="FFFFFF"/>
              </a:solidFill>
              <a:effectLst>
                <a:outerShdw blurRad="38100" dist="38100" dir="2700000" algn="tl">
                  <a:srgbClr val="000000">
                    <a:alpha val="43137"/>
                  </a:srgbClr>
                </a:outerShdw>
              </a:effectLst>
              <a:cs typeface="Segoe UI Semilight" panose="020B0402040204020203" pitchFamily="34" charset="0"/>
            </a:endParaRPr>
          </a:p>
        </p:txBody>
      </p:sp>
    </p:spTree>
    <p:extLst>
      <p:ext uri="{BB962C8B-B14F-4D97-AF65-F5344CB8AC3E}">
        <p14:creationId xmlns:p14="http://schemas.microsoft.com/office/powerpoint/2010/main" val="31972129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Team">
    <p:bg>
      <p:bgPr>
        <a:solidFill>
          <a:schemeClr val="bg2">
            <a:alpha val="70000"/>
          </a:schemeClr>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2798F9B1-9C80-43D7-9EEB-62368C6E4700}"/>
              </a:ext>
              <a:ext uri="{C183D7F6-B498-43B3-948B-1728B52AA6E4}">
                <adec:decorative xmlns:adec="http://schemas.microsoft.com/office/drawing/2017/decorative" val="1"/>
              </a:ext>
            </a:extLst>
          </p:cNvPr>
          <p:cNvSpPr/>
          <p:nvPr userDrawn="1"/>
        </p:nvSpPr>
        <p:spPr>
          <a:xfrm>
            <a:off x="0" y="4563122"/>
            <a:ext cx="12188952" cy="2294878"/>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19" name="Rectangle 18">
            <a:extLst>
              <a:ext uri="{FF2B5EF4-FFF2-40B4-BE49-F238E27FC236}">
                <a16:creationId xmlns:a16="http://schemas.microsoft.com/office/drawing/2014/main" id="{B19F8183-B975-40ED-AF54-2E47480E8FDF}"/>
              </a:ext>
              <a:ext uri="{C183D7F6-B498-43B3-948B-1728B52AA6E4}">
                <adec:decorative xmlns:adec="http://schemas.microsoft.com/office/drawing/2017/decorative" val="1"/>
              </a:ext>
            </a:extLst>
          </p:cNvPr>
          <p:cNvSpPr/>
          <p:nvPr userDrawn="1"/>
        </p:nvSpPr>
        <p:spPr>
          <a:xfrm>
            <a:off x="0" y="4632326"/>
            <a:ext cx="12188952" cy="2225674"/>
          </a:xfrm>
          <a:prstGeom prst="rect">
            <a:avLst/>
          </a:prstGeom>
          <a:blipFill dpi="0" rotWithShape="1">
            <a:blip r:embed="rId2">
              <a:alphaModFix amt="20000"/>
              <a:duotone>
                <a:schemeClr val="accent1">
                  <a:shade val="45000"/>
                  <a:satMod val="135000"/>
                </a:schemeClr>
                <a:prstClr val="white"/>
              </a:duotone>
            </a:blip>
            <a:srcRect/>
            <a:tile tx="88900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20" name="Title 1">
            <a:extLst>
              <a:ext uri="{FF2B5EF4-FFF2-40B4-BE49-F238E27FC236}">
                <a16:creationId xmlns:a16="http://schemas.microsoft.com/office/drawing/2014/main" id="{5F15006B-9319-46AF-AE0D-7BBBA5A5FEED}"/>
              </a:ext>
            </a:extLst>
          </p:cNvPr>
          <p:cNvSpPr>
            <a:spLocks noGrp="1"/>
          </p:cNvSpPr>
          <p:nvPr>
            <p:ph type="title"/>
          </p:nvPr>
        </p:nvSpPr>
        <p:spPr>
          <a:xfrm>
            <a:off x="838200" y="4679001"/>
            <a:ext cx="10348147" cy="1388631"/>
          </a:xfrm>
        </p:spPr>
        <p:txBody>
          <a:bodyPr>
            <a:normAutofit/>
          </a:bodyPr>
          <a:lstStyle/>
          <a:p>
            <a:pPr>
              <a:lnSpc>
                <a:spcPct val="100000"/>
              </a:lnSpc>
            </a:pPr>
            <a:r>
              <a:rPr lang="en-US" spc="120">
                <a:solidFill>
                  <a:schemeClr val="bg1"/>
                </a:solidFill>
                <a:cs typeface="Posterama" panose="020B0504020200020000" pitchFamily="34" charset="0"/>
              </a:rPr>
              <a:t>Click to edit Master title style</a:t>
            </a:r>
            <a:endParaRPr lang="en-US" spc="120" dirty="0">
              <a:solidFill>
                <a:schemeClr val="bg1"/>
              </a:solidFill>
              <a:cs typeface="Posterama" panose="020B0504020200020000" pitchFamily="34" charset="0"/>
            </a:endParaRPr>
          </a:p>
        </p:txBody>
      </p:sp>
      <p:sp>
        <p:nvSpPr>
          <p:cNvPr id="21" name="Date Placeholder 5">
            <a:extLst>
              <a:ext uri="{FF2B5EF4-FFF2-40B4-BE49-F238E27FC236}">
                <a16:creationId xmlns:a16="http://schemas.microsoft.com/office/drawing/2014/main" id="{EF966BF4-C741-471C-BD3E-40536108BDFF}"/>
              </a:ext>
            </a:extLst>
          </p:cNvPr>
          <p:cNvSpPr>
            <a:spLocks noGrp="1"/>
          </p:cNvSpPr>
          <p:nvPr>
            <p:ph type="dt" sz="half" idx="10"/>
          </p:nvPr>
        </p:nvSpPr>
        <p:spPr>
          <a:xfrm>
            <a:off x="838200" y="6324600"/>
            <a:ext cx="2743200" cy="365125"/>
          </a:xfrm>
        </p:spPr>
        <p:txBody>
          <a:bodyPr/>
          <a:lstStyle>
            <a:lvl1pPr>
              <a:defRPr/>
            </a:lvl1pPr>
          </a:lstStyle>
          <a:p>
            <a:pPr>
              <a:defRPr/>
            </a:pPr>
            <a:r>
              <a:rPr lang="en-US" dirty="0">
                <a:solidFill>
                  <a:prstClr val="white">
                    <a:alpha val="60000"/>
                  </a:prstClr>
                </a:solidFill>
              </a:rPr>
              <a:t>20XX</a:t>
            </a:r>
          </a:p>
        </p:txBody>
      </p:sp>
      <p:sp>
        <p:nvSpPr>
          <p:cNvPr id="22" name="Footer Placeholder 6">
            <a:extLst>
              <a:ext uri="{FF2B5EF4-FFF2-40B4-BE49-F238E27FC236}">
                <a16:creationId xmlns:a16="http://schemas.microsoft.com/office/drawing/2014/main" id="{E4052D32-8B32-4C10-8FF9-3CC40E7F37A9}"/>
              </a:ext>
            </a:extLst>
          </p:cNvPr>
          <p:cNvSpPr>
            <a:spLocks noGrp="1"/>
          </p:cNvSpPr>
          <p:nvPr>
            <p:ph type="ftr" sz="quarter" idx="11"/>
          </p:nvPr>
        </p:nvSpPr>
        <p:spPr>
          <a:xfrm>
            <a:off x="4038600" y="6324600"/>
            <a:ext cx="4114800"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white">
                    <a:alpha val="60000"/>
                  </a:prstClr>
                </a:solidFill>
                <a:effectLst/>
                <a:uLnTx/>
                <a:uFillTx/>
                <a:latin typeface="Avenir Next LT Pro"/>
                <a:ea typeface="+mn-ea"/>
                <a:cs typeface="+mn-cs"/>
              </a:rPr>
              <a:t>Presentation title</a:t>
            </a:r>
          </a:p>
        </p:txBody>
      </p:sp>
      <p:sp>
        <p:nvSpPr>
          <p:cNvPr id="23" name="Slide Number Placeholder 7">
            <a:extLst>
              <a:ext uri="{FF2B5EF4-FFF2-40B4-BE49-F238E27FC236}">
                <a16:creationId xmlns:a16="http://schemas.microsoft.com/office/drawing/2014/main" id="{423F6085-8F80-41B9-9BA1-8719DDB0C313}"/>
              </a:ext>
            </a:extLst>
          </p:cNvPr>
          <p:cNvSpPr>
            <a:spLocks noGrp="1"/>
          </p:cNvSpPr>
          <p:nvPr>
            <p:ph type="sldNum" sz="quarter" idx="12"/>
          </p:nvPr>
        </p:nvSpPr>
        <p:spPr>
          <a:xfrm>
            <a:off x="8610600" y="6324600"/>
            <a:ext cx="27432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3B850FF-6169-4056-8077-06FFA93A5366}" type="slidenum">
              <a:rPr kumimoji="0" lang="en-US" sz="900" b="0" i="0" u="none" strike="noStrike" kern="1200" cap="none" spc="0" normalizeH="0" baseline="0" noProof="0" smtClean="0">
                <a:ln>
                  <a:noFill/>
                </a:ln>
                <a:solidFill>
                  <a:prstClr val="white">
                    <a:alpha val="60000"/>
                  </a:prstClr>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900" b="0" i="0" u="none" strike="noStrike" kern="1200" cap="none" spc="0" normalizeH="0" baseline="0" noProof="0" dirty="0">
              <a:ln>
                <a:noFill/>
              </a:ln>
              <a:solidFill>
                <a:prstClr val="white">
                  <a:alpha val="60000"/>
                </a:prstClr>
              </a:solidFill>
              <a:effectLst/>
              <a:uLnTx/>
              <a:uFillTx/>
              <a:latin typeface="Avenir Next LT Pro"/>
              <a:ea typeface="+mn-ea"/>
              <a:cs typeface="+mn-cs"/>
            </a:endParaRPr>
          </a:p>
        </p:txBody>
      </p:sp>
      <p:sp>
        <p:nvSpPr>
          <p:cNvPr id="3" name="Content Placeholder 2">
            <a:extLst>
              <a:ext uri="{FF2B5EF4-FFF2-40B4-BE49-F238E27FC236}">
                <a16:creationId xmlns:a16="http://schemas.microsoft.com/office/drawing/2014/main" id="{A7452533-4333-455C-A755-FD0DB695115D}"/>
              </a:ext>
            </a:extLst>
          </p:cNvPr>
          <p:cNvSpPr>
            <a:spLocks noGrp="1"/>
          </p:cNvSpPr>
          <p:nvPr>
            <p:ph sz="quarter" idx="13" hasCustomPrompt="1"/>
          </p:nvPr>
        </p:nvSpPr>
        <p:spPr>
          <a:xfrm>
            <a:off x="392113" y="217488"/>
            <a:ext cx="11407775" cy="4344987"/>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add content</a:t>
            </a:r>
          </a:p>
        </p:txBody>
      </p:sp>
    </p:spTree>
    <p:extLst>
      <p:ext uri="{BB962C8B-B14F-4D97-AF65-F5344CB8AC3E}">
        <p14:creationId xmlns:p14="http://schemas.microsoft.com/office/powerpoint/2010/main" val="17267983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imeline">
    <p:bg>
      <p:bgPr>
        <a:solidFill>
          <a:schemeClr val="bg2">
            <a:alpha val="70000"/>
          </a:schemeClr>
        </a:solidFill>
        <a:effectLst/>
      </p:bgPr>
    </p:bg>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98EB1B99-4A44-424D-960B-E39E95E47FE1}"/>
              </a:ext>
              <a:ext uri="{C183D7F6-B498-43B3-948B-1728B52AA6E4}">
                <adec:decorative xmlns:adec="http://schemas.microsoft.com/office/drawing/2017/decorative" val="1"/>
              </a:ext>
            </a:extLst>
          </p:cNvPr>
          <p:cNvSpPr/>
          <p:nvPr userDrawn="1"/>
        </p:nvSpPr>
        <p:spPr>
          <a:xfrm>
            <a:off x="0" y="4563122"/>
            <a:ext cx="12188952" cy="2294878"/>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27" name="Rectangle 26">
            <a:extLst>
              <a:ext uri="{FF2B5EF4-FFF2-40B4-BE49-F238E27FC236}">
                <a16:creationId xmlns:a16="http://schemas.microsoft.com/office/drawing/2014/main" id="{1C4B9F2D-4BC8-49AA-AF37-3F0C8E5A2D87}"/>
              </a:ext>
              <a:ext uri="{C183D7F6-B498-43B3-948B-1728B52AA6E4}">
                <adec:decorative xmlns:adec="http://schemas.microsoft.com/office/drawing/2017/decorative" val="1"/>
              </a:ext>
            </a:extLst>
          </p:cNvPr>
          <p:cNvSpPr/>
          <p:nvPr userDrawn="1"/>
        </p:nvSpPr>
        <p:spPr>
          <a:xfrm>
            <a:off x="0" y="4632326"/>
            <a:ext cx="12188952" cy="2225674"/>
          </a:xfrm>
          <a:prstGeom prst="rect">
            <a:avLst/>
          </a:prstGeom>
          <a:blipFill dpi="0" rotWithShape="1">
            <a:blip r:embed="rId2">
              <a:alphaModFix amt="20000"/>
              <a:duotone>
                <a:schemeClr val="accent1">
                  <a:shade val="45000"/>
                  <a:satMod val="135000"/>
                </a:schemeClr>
                <a:prstClr val="white"/>
              </a:duotone>
            </a:blip>
            <a:srcRect/>
            <a:tile tx="88900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28" name="Title 1">
            <a:extLst>
              <a:ext uri="{FF2B5EF4-FFF2-40B4-BE49-F238E27FC236}">
                <a16:creationId xmlns:a16="http://schemas.microsoft.com/office/drawing/2014/main" id="{59607F4D-1EB7-4A8D-BDBE-3FBD59A56ECE}"/>
              </a:ext>
            </a:extLst>
          </p:cNvPr>
          <p:cNvSpPr>
            <a:spLocks noGrp="1"/>
          </p:cNvSpPr>
          <p:nvPr>
            <p:ph type="title"/>
          </p:nvPr>
        </p:nvSpPr>
        <p:spPr>
          <a:xfrm>
            <a:off x="838200" y="4581785"/>
            <a:ext cx="10348147" cy="1572606"/>
          </a:xfrm>
        </p:spPr>
        <p:txBody>
          <a:bodyPr>
            <a:normAutofit/>
          </a:bodyPr>
          <a:lstStyle/>
          <a:p>
            <a:pPr>
              <a:lnSpc>
                <a:spcPct val="100000"/>
              </a:lnSpc>
            </a:pPr>
            <a:r>
              <a:rPr lang="en-US" spc="120">
                <a:solidFill>
                  <a:schemeClr val="bg1"/>
                </a:solidFill>
                <a:cs typeface="Posterama" panose="020B0504020200020000" pitchFamily="34" charset="0"/>
              </a:rPr>
              <a:t>Click to edit Master title style</a:t>
            </a:r>
            <a:endParaRPr lang="en-US" spc="120" dirty="0">
              <a:solidFill>
                <a:schemeClr val="bg1"/>
              </a:solidFill>
              <a:cs typeface="Posterama" panose="020B0504020200020000" pitchFamily="34" charset="0"/>
            </a:endParaRPr>
          </a:p>
        </p:txBody>
      </p:sp>
      <p:sp>
        <p:nvSpPr>
          <p:cNvPr id="29" name="Date Placeholder 5">
            <a:extLst>
              <a:ext uri="{FF2B5EF4-FFF2-40B4-BE49-F238E27FC236}">
                <a16:creationId xmlns:a16="http://schemas.microsoft.com/office/drawing/2014/main" id="{D059A74B-DC70-4E6A-8B79-92049E91B19C}"/>
              </a:ext>
            </a:extLst>
          </p:cNvPr>
          <p:cNvSpPr>
            <a:spLocks noGrp="1"/>
          </p:cNvSpPr>
          <p:nvPr>
            <p:ph type="dt" sz="half" idx="10"/>
          </p:nvPr>
        </p:nvSpPr>
        <p:spPr>
          <a:xfrm>
            <a:off x="838200" y="6324600"/>
            <a:ext cx="2743200" cy="365125"/>
          </a:xfrm>
        </p:spPr>
        <p:txBody>
          <a:bodyPr/>
          <a:lstStyle>
            <a:lvl1pPr>
              <a:defRPr/>
            </a:lvl1pPr>
          </a:lstStyle>
          <a:p>
            <a:pPr>
              <a:defRPr/>
            </a:pPr>
            <a:r>
              <a:rPr lang="en-US" dirty="0">
                <a:solidFill>
                  <a:prstClr val="white">
                    <a:alpha val="60000"/>
                  </a:prstClr>
                </a:solidFill>
              </a:rPr>
              <a:t>20XX</a:t>
            </a:r>
          </a:p>
        </p:txBody>
      </p:sp>
      <p:sp>
        <p:nvSpPr>
          <p:cNvPr id="30" name="Footer Placeholder 6">
            <a:extLst>
              <a:ext uri="{FF2B5EF4-FFF2-40B4-BE49-F238E27FC236}">
                <a16:creationId xmlns:a16="http://schemas.microsoft.com/office/drawing/2014/main" id="{60A3B447-230B-4641-9E61-C6AFA8ADA113}"/>
              </a:ext>
            </a:extLst>
          </p:cNvPr>
          <p:cNvSpPr>
            <a:spLocks noGrp="1"/>
          </p:cNvSpPr>
          <p:nvPr>
            <p:ph type="ftr" sz="quarter" idx="11"/>
          </p:nvPr>
        </p:nvSpPr>
        <p:spPr>
          <a:xfrm>
            <a:off x="4038600" y="6324600"/>
            <a:ext cx="4114800"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dirty="0">
                <a:ln>
                  <a:noFill/>
                </a:ln>
                <a:solidFill>
                  <a:prstClr val="white">
                    <a:alpha val="60000"/>
                  </a:prstClr>
                </a:solidFill>
                <a:effectLst/>
                <a:uLnTx/>
                <a:uFillTx/>
                <a:latin typeface="Avenir Next LT Pro"/>
                <a:ea typeface="+mn-ea"/>
                <a:cs typeface="+mn-cs"/>
              </a:rPr>
              <a:t>Presentation title</a:t>
            </a:r>
          </a:p>
        </p:txBody>
      </p:sp>
      <p:sp>
        <p:nvSpPr>
          <p:cNvPr id="31" name="Slide Number Placeholder 7">
            <a:extLst>
              <a:ext uri="{FF2B5EF4-FFF2-40B4-BE49-F238E27FC236}">
                <a16:creationId xmlns:a16="http://schemas.microsoft.com/office/drawing/2014/main" id="{D891FDCC-CEC5-46EA-83E5-AF2316413B93}"/>
              </a:ext>
            </a:extLst>
          </p:cNvPr>
          <p:cNvSpPr>
            <a:spLocks noGrp="1"/>
          </p:cNvSpPr>
          <p:nvPr>
            <p:ph type="sldNum" sz="quarter" idx="12"/>
          </p:nvPr>
        </p:nvSpPr>
        <p:spPr>
          <a:xfrm>
            <a:off x="8610600" y="6324600"/>
            <a:ext cx="2743200"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3B850FF-6169-4056-8077-06FFA93A5366}" type="slidenum">
              <a:rPr kumimoji="0" lang="en-US" sz="900" b="0" i="0" u="none" strike="noStrike" kern="1200" cap="none" spc="0" normalizeH="0" baseline="0" noProof="0" smtClean="0">
                <a:ln>
                  <a:noFill/>
                </a:ln>
                <a:solidFill>
                  <a:prstClr val="white">
                    <a:alpha val="60000"/>
                  </a:prstClr>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900" b="0" i="0" u="none" strike="noStrike" kern="1200" cap="none" spc="0" normalizeH="0" baseline="0" noProof="0" dirty="0">
              <a:ln>
                <a:noFill/>
              </a:ln>
              <a:solidFill>
                <a:prstClr val="white">
                  <a:alpha val="60000"/>
                </a:prstClr>
              </a:solidFill>
              <a:effectLst/>
              <a:uLnTx/>
              <a:uFillTx/>
              <a:latin typeface="Avenir Next LT Pro"/>
              <a:ea typeface="+mn-ea"/>
              <a:cs typeface="+mn-cs"/>
            </a:endParaRPr>
          </a:p>
        </p:txBody>
      </p:sp>
      <p:sp>
        <p:nvSpPr>
          <p:cNvPr id="3" name="Content Placeholder 2">
            <a:extLst>
              <a:ext uri="{FF2B5EF4-FFF2-40B4-BE49-F238E27FC236}">
                <a16:creationId xmlns:a16="http://schemas.microsoft.com/office/drawing/2014/main" id="{77112BDF-BBAF-4198-8203-F269CA203EB7}"/>
              </a:ext>
            </a:extLst>
          </p:cNvPr>
          <p:cNvSpPr>
            <a:spLocks noGrp="1"/>
          </p:cNvSpPr>
          <p:nvPr>
            <p:ph sz="quarter" idx="13" hasCustomPrompt="1"/>
          </p:nvPr>
        </p:nvSpPr>
        <p:spPr>
          <a:xfrm>
            <a:off x="1089025" y="209550"/>
            <a:ext cx="10013950" cy="4143375"/>
          </a:xfrm>
        </p:spPr>
        <p:txBody>
          <a:bodyPr/>
          <a:lstStyle>
            <a:lvl1pPr>
              <a:defRPr>
                <a:solidFill>
                  <a:schemeClr val="tx1"/>
                </a:solidFill>
              </a:defRPr>
            </a:lvl1pPr>
          </a:lstStyle>
          <a:p>
            <a:pPr lvl="0"/>
            <a:r>
              <a:rPr lang="en-US" dirty="0"/>
              <a:t>Click to add content</a:t>
            </a:r>
          </a:p>
        </p:txBody>
      </p:sp>
    </p:spTree>
    <p:extLst>
      <p:ext uri="{BB962C8B-B14F-4D97-AF65-F5344CB8AC3E}">
        <p14:creationId xmlns:p14="http://schemas.microsoft.com/office/powerpoint/2010/main" val="6569860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Content 2 Column">
    <p:bg>
      <p:bgPr>
        <a:solidFill>
          <a:schemeClr val="bg2">
            <a:alpha val="70000"/>
          </a:schemeClr>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DFDE745-8E05-475F-BC08-E9B8B01E6267}"/>
              </a:ext>
              <a:ext uri="{C183D7F6-B498-43B3-948B-1728B52AA6E4}">
                <adec:decorative xmlns:adec="http://schemas.microsoft.com/office/drawing/2017/decorative" val="1"/>
              </a:ext>
            </a:extLst>
          </p:cNvPr>
          <p:cNvPicPr>
            <a:picLocks noChangeAspect="1"/>
          </p:cNvPicPr>
          <p:nvPr userDrawn="1"/>
        </p:nvPicPr>
        <p:blipFill rotWithShape="1">
          <a:blip r:embed="rId2" cstate="screen">
            <a:duotone>
              <a:schemeClr val="accent1">
                <a:shade val="45000"/>
                <a:satMod val="135000"/>
              </a:schemeClr>
              <a:prstClr val="white"/>
            </a:duotone>
            <a:extLst>
              <a:ext uri="{28A0092B-C50C-407E-A947-70E740481C1C}">
                <a14:useLocalDpi xmlns:a14="http://schemas.microsoft.com/office/drawing/2010/main" val="0"/>
              </a:ext>
            </a:extLst>
          </a:blip>
          <a:srcRect/>
          <a:stretch/>
        </p:blipFill>
        <p:spPr>
          <a:xfrm>
            <a:off x="10744200" y="0"/>
            <a:ext cx="1447800" cy="1535750"/>
          </a:xfrm>
          <a:prstGeom prst="rect">
            <a:avLst/>
          </a:prstGeom>
        </p:spPr>
      </p:pic>
      <p:sp>
        <p:nvSpPr>
          <p:cNvPr id="10" name="Title 1">
            <a:extLst>
              <a:ext uri="{FF2B5EF4-FFF2-40B4-BE49-F238E27FC236}">
                <a16:creationId xmlns:a16="http://schemas.microsoft.com/office/drawing/2014/main" id="{D4AB668B-5364-48F5-8E6A-67B8A330D922}"/>
              </a:ext>
            </a:extLst>
          </p:cNvPr>
          <p:cNvSpPr>
            <a:spLocks noGrp="1"/>
          </p:cNvSpPr>
          <p:nvPr>
            <p:ph type="title"/>
          </p:nvPr>
        </p:nvSpPr>
        <p:spPr>
          <a:xfrm>
            <a:off x="838201" y="559814"/>
            <a:ext cx="10348146" cy="753172"/>
          </a:xfrm>
        </p:spPr>
        <p:txBody>
          <a:bodyPr anchor="t">
            <a:normAutofit/>
          </a:bodyPr>
          <a:lstStyle>
            <a:lvl1pPr>
              <a:defRPr>
                <a:solidFill>
                  <a:schemeClr val="tx2"/>
                </a:solidFill>
              </a:defRPr>
            </a:lvl1pPr>
          </a:lstStyle>
          <a:p>
            <a:pPr>
              <a:lnSpc>
                <a:spcPct val="100000"/>
              </a:lnSpc>
            </a:pPr>
            <a:r>
              <a:rPr lang="en-US" spc="120">
                <a:solidFill>
                  <a:schemeClr val="tx2"/>
                </a:solidFill>
                <a:cs typeface="Posterama" panose="020B0504020200020000" pitchFamily="34" charset="0"/>
              </a:rPr>
              <a:t>Click to edit Master title style</a:t>
            </a:r>
            <a:endParaRPr lang="en-US" spc="120" dirty="0">
              <a:solidFill>
                <a:schemeClr val="tx2"/>
              </a:solidFill>
              <a:cs typeface="Posterama" panose="020B0504020200020000" pitchFamily="34" charset="0"/>
            </a:endParaRPr>
          </a:p>
        </p:txBody>
      </p:sp>
      <p:pic>
        <p:nvPicPr>
          <p:cNvPr id="11" name="Picture 10">
            <a:extLst>
              <a:ext uri="{FF2B5EF4-FFF2-40B4-BE49-F238E27FC236}">
                <a16:creationId xmlns:a16="http://schemas.microsoft.com/office/drawing/2014/main" id="{BDCD62CE-FD0C-47C1-94CE-C2F8B5AA8272}"/>
              </a:ext>
              <a:ext uri="{C183D7F6-B498-43B3-948B-1728B52AA6E4}">
                <adec:decorative xmlns:adec="http://schemas.microsoft.com/office/drawing/2017/decorative" val="1"/>
              </a:ext>
            </a:extLst>
          </p:cNvPr>
          <p:cNvPicPr>
            <a:picLocks noChangeAspect="1"/>
          </p:cNvPicPr>
          <p:nvPr userDrawn="1"/>
        </p:nvPicPr>
        <p:blipFill rotWithShape="1">
          <a:blip r:embed="rId3" cstate="screen">
            <a:duotone>
              <a:schemeClr val="accent1">
                <a:shade val="45000"/>
                <a:satMod val="135000"/>
              </a:schemeClr>
              <a:prstClr val="white"/>
            </a:duotone>
            <a:extLst>
              <a:ext uri="{28A0092B-C50C-407E-A947-70E740481C1C}">
                <a14:useLocalDpi xmlns:a14="http://schemas.microsoft.com/office/drawing/2010/main" val="0"/>
              </a:ext>
            </a:extLst>
          </a:blip>
          <a:srcRect/>
          <a:stretch/>
        </p:blipFill>
        <p:spPr>
          <a:xfrm rot="10800000">
            <a:off x="-1" y="2719661"/>
            <a:ext cx="830249" cy="2548349"/>
          </a:xfrm>
          <a:prstGeom prst="rect">
            <a:avLst/>
          </a:prstGeom>
        </p:spPr>
      </p:pic>
      <p:sp>
        <p:nvSpPr>
          <p:cNvPr id="16" name="Text Placeholder 15">
            <a:extLst>
              <a:ext uri="{FF2B5EF4-FFF2-40B4-BE49-F238E27FC236}">
                <a16:creationId xmlns:a16="http://schemas.microsoft.com/office/drawing/2014/main" id="{400F5829-71BC-4CC0-A88E-2D9B5D18E8D6}"/>
              </a:ext>
            </a:extLst>
          </p:cNvPr>
          <p:cNvSpPr>
            <a:spLocks noGrp="1"/>
          </p:cNvSpPr>
          <p:nvPr>
            <p:ph type="body" sz="quarter" idx="13" hasCustomPrompt="1"/>
          </p:nvPr>
        </p:nvSpPr>
        <p:spPr>
          <a:xfrm>
            <a:off x="1612288" y="1719628"/>
            <a:ext cx="4307865" cy="554038"/>
          </a:xfrm>
        </p:spPr>
        <p:txBody>
          <a:bodyPr>
            <a:normAutofit/>
          </a:bodyPr>
          <a:lstStyle>
            <a:lvl1pPr marL="0" indent="0">
              <a:buNone/>
              <a:defRPr sz="2400" b="1">
                <a:solidFill>
                  <a:schemeClr val="accent4"/>
                </a:solidFill>
              </a:defRPr>
            </a:lvl1pPr>
          </a:lstStyle>
          <a:p>
            <a:pPr lvl="0"/>
            <a:r>
              <a:rPr lang="en-US" dirty="0"/>
              <a:t>Click to add subtitle</a:t>
            </a:r>
          </a:p>
        </p:txBody>
      </p:sp>
      <p:sp>
        <p:nvSpPr>
          <p:cNvPr id="19" name="Text Placeholder 18">
            <a:extLst>
              <a:ext uri="{FF2B5EF4-FFF2-40B4-BE49-F238E27FC236}">
                <a16:creationId xmlns:a16="http://schemas.microsoft.com/office/drawing/2014/main" id="{FD2F63FE-D5D7-44B0-B72C-D45AA6EE129B}"/>
              </a:ext>
            </a:extLst>
          </p:cNvPr>
          <p:cNvSpPr>
            <a:spLocks noGrp="1"/>
          </p:cNvSpPr>
          <p:nvPr>
            <p:ph type="body" sz="quarter" idx="15" hasCustomPrompt="1"/>
          </p:nvPr>
        </p:nvSpPr>
        <p:spPr>
          <a:xfrm>
            <a:off x="1612900" y="2332649"/>
            <a:ext cx="4306888" cy="3529013"/>
          </a:xfrm>
        </p:spPr>
        <p:txBody>
          <a:bodyPr>
            <a:normAutofit/>
          </a:bodyPr>
          <a:lstStyle>
            <a:lvl1pPr marL="285750" indent="-285750">
              <a:buFont typeface="Arial" panose="020B0604020202020204" pitchFamily="34" charset="0"/>
              <a:buChar char="•"/>
              <a:defRPr sz="1800">
                <a:solidFill>
                  <a:schemeClr val="tx2"/>
                </a:solidFill>
              </a:defRPr>
            </a:lvl1pPr>
          </a:lstStyle>
          <a:p>
            <a:pPr lvl="0"/>
            <a:r>
              <a:rPr lang="en-US" dirty="0"/>
              <a:t>Click to add text</a:t>
            </a:r>
          </a:p>
        </p:txBody>
      </p:sp>
      <p:sp>
        <p:nvSpPr>
          <p:cNvPr id="17" name="Text Placeholder 15">
            <a:extLst>
              <a:ext uri="{FF2B5EF4-FFF2-40B4-BE49-F238E27FC236}">
                <a16:creationId xmlns:a16="http://schemas.microsoft.com/office/drawing/2014/main" id="{E0314D87-B4EE-460E-B18F-73BD13911150}"/>
              </a:ext>
            </a:extLst>
          </p:cNvPr>
          <p:cNvSpPr>
            <a:spLocks noGrp="1"/>
          </p:cNvSpPr>
          <p:nvPr>
            <p:ph type="body" sz="quarter" idx="14" hasCustomPrompt="1"/>
          </p:nvPr>
        </p:nvSpPr>
        <p:spPr>
          <a:xfrm>
            <a:off x="6266350" y="1719628"/>
            <a:ext cx="4307865" cy="554038"/>
          </a:xfrm>
        </p:spPr>
        <p:txBody>
          <a:bodyPr>
            <a:normAutofit/>
          </a:bodyPr>
          <a:lstStyle>
            <a:lvl1pPr marL="0" indent="0">
              <a:buNone/>
              <a:defRPr sz="2400" b="1">
                <a:solidFill>
                  <a:schemeClr val="accent4"/>
                </a:solidFill>
              </a:defRPr>
            </a:lvl1pPr>
          </a:lstStyle>
          <a:p>
            <a:pPr lvl="0"/>
            <a:r>
              <a:rPr lang="en-US" dirty="0"/>
              <a:t>Click to add subtitle</a:t>
            </a:r>
          </a:p>
        </p:txBody>
      </p:sp>
      <p:sp>
        <p:nvSpPr>
          <p:cNvPr id="20" name="Text Placeholder 18">
            <a:extLst>
              <a:ext uri="{FF2B5EF4-FFF2-40B4-BE49-F238E27FC236}">
                <a16:creationId xmlns:a16="http://schemas.microsoft.com/office/drawing/2014/main" id="{C6020A13-A1EE-4B0D-9E98-DEC8824C5969}"/>
              </a:ext>
            </a:extLst>
          </p:cNvPr>
          <p:cNvSpPr>
            <a:spLocks noGrp="1"/>
          </p:cNvSpPr>
          <p:nvPr>
            <p:ph type="body" sz="quarter" idx="16" hasCustomPrompt="1"/>
          </p:nvPr>
        </p:nvSpPr>
        <p:spPr>
          <a:xfrm>
            <a:off x="6266838" y="2332649"/>
            <a:ext cx="4306888" cy="3529013"/>
          </a:xfrm>
        </p:spPr>
        <p:txBody>
          <a:bodyPr>
            <a:normAutofit/>
          </a:bodyPr>
          <a:lstStyle>
            <a:lvl1pPr marL="285750" indent="-285750">
              <a:buFont typeface="Arial" panose="020B0604020202020204" pitchFamily="34" charset="0"/>
              <a:buChar char="•"/>
              <a:defRPr sz="1800">
                <a:solidFill>
                  <a:schemeClr val="tx2"/>
                </a:solidFill>
              </a:defRPr>
            </a:lvl1pPr>
          </a:lstStyle>
          <a:p>
            <a:pPr lvl="0"/>
            <a:r>
              <a:rPr lang="en-US" dirty="0"/>
              <a:t>Click to add text</a:t>
            </a:r>
          </a:p>
        </p:txBody>
      </p:sp>
      <p:sp>
        <p:nvSpPr>
          <p:cNvPr id="12" name="Date Placeholder 5">
            <a:extLst>
              <a:ext uri="{FF2B5EF4-FFF2-40B4-BE49-F238E27FC236}">
                <a16:creationId xmlns:a16="http://schemas.microsoft.com/office/drawing/2014/main" id="{DB65338A-C6F0-4F28-B7EA-064B872F628B}"/>
              </a:ext>
            </a:extLst>
          </p:cNvPr>
          <p:cNvSpPr>
            <a:spLocks noGrp="1"/>
          </p:cNvSpPr>
          <p:nvPr>
            <p:ph type="dt" sz="half" idx="10"/>
          </p:nvPr>
        </p:nvSpPr>
        <p:spPr>
          <a:xfrm>
            <a:off x="838200" y="6324600"/>
            <a:ext cx="2743200" cy="365125"/>
          </a:xfrm>
        </p:spPr>
        <p:txBody>
          <a:bodyPr/>
          <a:lstStyle>
            <a:lvl1pPr>
              <a:defRPr>
                <a:solidFill>
                  <a:schemeClr val="tx1">
                    <a:alpha val="60000"/>
                  </a:schemeClr>
                </a:solidFill>
              </a:defRPr>
            </a:lvl1pPr>
          </a:lstStyle>
          <a:p>
            <a:pPr>
              <a:defRPr/>
            </a:pPr>
            <a:r>
              <a:rPr lang="en-US" dirty="0"/>
              <a:t>20XX</a:t>
            </a:r>
          </a:p>
        </p:txBody>
      </p:sp>
      <p:sp>
        <p:nvSpPr>
          <p:cNvPr id="13" name="Footer Placeholder 6">
            <a:extLst>
              <a:ext uri="{FF2B5EF4-FFF2-40B4-BE49-F238E27FC236}">
                <a16:creationId xmlns:a16="http://schemas.microsoft.com/office/drawing/2014/main" id="{5743896B-BFE2-4F6B-B431-CF4B29CD3815}"/>
              </a:ext>
            </a:extLst>
          </p:cNvPr>
          <p:cNvSpPr>
            <a:spLocks noGrp="1"/>
          </p:cNvSpPr>
          <p:nvPr>
            <p:ph type="ftr" sz="quarter" idx="11"/>
          </p:nvPr>
        </p:nvSpPr>
        <p:spPr>
          <a:xfrm>
            <a:off x="4038600" y="6324600"/>
            <a:ext cx="4114800" cy="365125"/>
          </a:xfrm>
        </p:spPr>
        <p:txBody>
          <a:bodyPr/>
          <a:lstStyle>
            <a:lvl1pPr>
              <a:defRPr>
                <a:solidFill>
                  <a:schemeClr val="tx1">
                    <a:alpha val="60000"/>
                  </a:schemeClr>
                </a:solidFill>
              </a:defRPr>
            </a:lvl1pPr>
          </a:lstStyle>
          <a:p>
            <a:r>
              <a:rPr lang="en-US" dirty="0"/>
              <a:t>Presentation title</a:t>
            </a:r>
          </a:p>
        </p:txBody>
      </p:sp>
      <p:sp>
        <p:nvSpPr>
          <p:cNvPr id="14" name="Slide Number Placeholder 7">
            <a:extLst>
              <a:ext uri="{FF2B5EF4-FFF2-40B4-BE49-F238E27FC236}">
                <a16:creationId xmlns:a16="http://schemas.microsoft.com/office/drawing/2014/main" id="{1F6558AB-F8E9-4605-A5ED-FE3F46A11262}"/>
              </a:ext>
            </a:extLst>
          </p:cNvPr>
          <p:cNvSpPr>
            <a:spLocks noGrp="1"/>
          </p:cNvSpPr>
          <p:nvPr>
            <p:ph type="sldNum" sz="quarter" idx="12"/>
          </p:nvPr>
        </p:nvSpPr>
        <p:spPr>
          <a:xfrm>
            <a:off x="8610600" y="6324600"/>
            <a:ext cx="2743200" cy="365125"/>
          </a:xfrm>
        </p:spPr>
        <p:txBody>
          <a:bodyPr/>
          <a:lstStyle>
            <a:lvl1pPr>
              <a:defRPr>
                <a:solidFill>
                  <a:schemeClr val="tx1">
                    <a:alpha val="60000"/>
                  </a:schemeClr>
                </a:solidFill>
              </a:defRPr>
            </a:lvl1pPr>
          </a:lstStyle>
          <a:p>
            <a:pPr>
              <a:defRPr/>
            </a:pPr>
            <a:fld id="{73B850FF-6169-4056-8077-06FFA93A5366}" type="slidenum">
              <a:rPr lang="en-US" smtClean="0"/>
              <a:pPr>
                <a:defRPr/>
              </a:pPr>
              <a:t>‹#›</a:t>
            </a:fld>
            <a:endParaRPr lang="en-US" dirty="0"/>
          </a:p>
        </p:txBody>
      </p:sp>
    </p:spTree>
    <p:extLst>
      <p:ext uri="{BB962C8B-B14F-4D97-AF65-F5344CB8AC3E}">
        <p14:creationId xmlns:p14="http://schemas.microsoft.com/office/powerpoint/2010/main" val="38728680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p:nvPr/>
        </p:nvSpPr>
        <p:spPr>
          <a:xfrm>
            <a:off x="0" y="1"/>
            <a:ext cx="12192000" cy="6858004"/>
          </a:xfrm>
          <a:prstGeom prst="rect">
            <a:avLst/>
          </a:prstGeom>
          <a:solidFill>
            <a:schemeClr val="tx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40" name="Picture 39">
            <a:extLst>
              <a:ext uri="{FF2B5EF4-FFF2-40B4-BE49-F238E27FC236}">
                <a16:creationId xmlns:a16="http://schemas.microsoft.com/office/drawing/2014/main" id="{1CB7E8AE-A3AC-4BB7-A5C6-F00EC697B265}"/>
              </a:ext>
            </a:extLst>
          </p:cNvPr>
          <p:cNvPicPr>
            <a:picLocks noChangeAspect="1"/>
          </p:cNvPicPr>
          <p:nvPr/>
        </p:nvPicPr>
        <p:blipFill>
          <a:blip r:embed="rId13">
            <a:alphaModFix amt="35000"/>
            <a:extLst>
              <a:ext uri="{28A0092B-C50C-407E-A947-70E740481C1C}">
                <a14:useLocalDpi xmlns:a14="http://schemas.microsoft.com/office/drawing/2010/main" val="0"/>
              </a:ext>
            </a:extLst>
          </a:blip>
          <a:stretch>
            <a:fillRect/>
          </a:stretch>
        </p:blipFill>
        <p:spPr>
          <a:xfrm>
            <a:off x="0" y="1"/>
            <a:ext cx="12192000" cy="1392401"/>
          </a:xfrm>
          <a:prstGeom prst="rect">
            <a:avLst/>
          </a:prstGeom>
        </p:spPr>
      </p:pic>
      <p:sp>
        <p:nvSpPr>
          <p:cNvPr id="2" name="Title Placeholder 1">
            <a:extLst>
              <a:ext uri="{FF2B5EF4-FFF2-40B4-BE49-F238E27FC236}">
                <a16:creationId xmlns:a16="http://schemas.microsoft.com/office/drawing/2014/main" id="{E9984D45-0ED3-4D03-8E44-5E355C9134F1}"/>
              </a:ext>
            </a:extLst>
          </p:cNvPr>
          <p:cNvSpPr>
            <a:spLocks noGrp="1"/>
          </p:cNvSpPr>
          <p:nvPr>
            <p:ph type="title"/>
          </p:nvPr>
        </p:nvSpPr>
        <p:spPr>
          <a:xfrm>
            <a:off x="838200" y="425450"/>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F687D6E-D1E9-489C-9AA9-3575C39BAA0B}"/>
              </a:ext>
            </a:extLst>
          </p:cNvPr>
          <p:cNvSpPr>
            <a:spLocks noGrp="1"/>
          </p:cNvSpPr>
          <p:nvPr>
            <p:ph type="body" idx="1"/>
          </p:nvPr>
        </p:nvSpPr>
        <p:spPr>
          <a:xfrm>
            <a:off x="838200" y="1949450"/>
            <a:ext cx="10515600" cy="41957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6364E9C-08EE-4B1B-B3FC-D6D997F4EA38}"/>
              </a:ext>
            </a:extLst>
          </p:cNvPr>
          <p:cNvSpPr>
            <a:spLocks noGrp="1"/>
          </p:cNvSpPr>
          <p:nvPr>
            <p:ph type="dt" sz="half" idx="2"/>
          </p:nvPr>
        </p:nvSpPr>
        <p:spPr>
          <a:xfrm>
            <a:off x="838200" y="6324600"/>
            <a:ext cx="2743200" cy="365125"/>
          </a:xfrm>
          <a:prstGeom prst="rect">
            <a:avLst/>
          </a:prstGeom>
        </p:spPr>
        <p:txBody>
          <a:bodyPr vert="horz" lIns="91440" tIns="45720" rIns="91440" bIns="45720" rtlCol="0" anchor="ctr"/>
          <a:lstStyle>
            <a:lvl1pPr algn="l">
              <a:defRPr sz="900">
                <a:solidFill>
                  <a:schemeClr val="bg1">
                    <a:alpha val="60000"/>
                  </a:schemeClr>
                </a:solidFill>
                <a:latin typeface="+mn-lt"/>
              </a:defRPr>
            </a:lvl1pPr>
          </a:lstStyle>
          <a:p>
            <a:r>
              <a:rPr lang="en-US" dirty="0"/>
              <a:t>20XX</a:t>
            </a:r>
          </a:p>
        </p:txBody>
      </p:sp>
      <p:sp>
        <p:nvSpPr>
          <p:cNvPr id="5" name="Footer Placeholder 4">
            <a:extLst>
              <a:ext uri="{FF2B5EF4-FFF2-40B4-BE49-F238E27FC236}">
                <a16:creationId xmlns:a16="http://schemas.microsoft.com/office/drawing/2014/main" id="{BAB0A1F1-38FE-4C27-81E6-A43A54793FC3}"/>
              </a:ext>
            </a:extLst>
          </p:cNvPr>
          <p:cNvSpPr>
            <a:spLocks noGrp="1"/>
          </p:cNvSpPr>
          <p:nvPr>
            <p:ph type="ftr" sz="quarter" idx="3"/>
          </p:nvPr>
        </p:nvSpPr>
        <p:spPr>
          <a:xfrm>
            <a:off x="4038600" y="6324600"/>
            <a:ext cx="4114800" cy="365125"/>
          </a:xfrm>
          <a:prstGeom prst="rect">
            <a:avLst/>
          </a:prstGeom>
        </p:spPr>
        <p:txBody>
          <a:bodyPr vert="horz" lIns="91440" tIns="45720" rIns="91440" bIns="45720" rtlCol="0" anchor="ctr"/>
          <a:lstStyle>
            <a:lvl1pPr algn="ctr">
              <a:defRPr sz="900">
                <a:solidFill>
                  <a:schemeClr val="bg1">
                    <a:alpha val="60000"/>
                  </a:schemeClr>
                </a:solidFill>
                <a:latin typeface="+mn-lt"/>
              </a:defRPr>
            </a:lvl1pPr>
          </a:lstStyle>
          <a:p>
            <a:r>
              <a:rPr lang="en-US" dirty="0"/>
              <a:t>Presentation title</a:t>
            </a:r>
          </a:p>
        </p:txBody>
      </p:sp>
      <p:sp>
        <p:nvSpPr>
          <p:cNvPr id="6" name="Slide Number Placeholder 5">
            <a:extLst>
              <a:ext uri="{FF2B5EF4-FFF2-40B4-BE49-F238E27FC236}">
                <a16:creationId xmlns:a16="http://schemas.microsoft.com/office/drawing/2014/main" id="{5E26B39A-FFD8-42EF-ADC7-7DB3B302F8B2}"/>
              </a:ext>
            </a:extLst>
          </p:cNvPr>
          <p:cNvSpPr>
            <a:spLocks noGrp="1"/>
          </p:cNvSpPr>
          <p:nvPr>
            <p:ph type="sldNum" sz="quarter" idx="4"/>
          </p:nvPr>
        </p:nvSpPr>
        <p:spPr>
          <a:xfrm>
            <a:off x="8610600" y="6324600"/>
            <a:ext cx="2743200" cy="365125"/>
          </a:xfrm>
          <a:prstGeom prst="rect">
            <a:avLst/>
          </a:prstGeom>
        </p:spPr>
        <p:txBody>
          <a:bodyPr vert="horz" lIns="91440" tIns="45720" rIns="91440" bIns="45720" rtlCol="0" anchor="ctr"/>
          <a:lstStyle>
            <a:lvl1pPr algn="r">
              <a:defRPr sz="900">
                <a:solidFill>
                  <a:schemeClr val="bg1">
                    <a:alpha val="60000"/>
                  </a:schemeClr>
                </a:solidFill>
                <a:latin typeface="+mn-lt"/>
              </a:defRPr>
            </a:lvl1pPr>
          </a:lstStyle>
          <a:p>
            <a:fld id="{73B850FF-6169-4056-8077-06FFA93A5366}" type="slidenum">
              <a:rPr lang="en-US" smtClean="0"/>
              <a:pPr/>
              <a:t>‹#›</a:t>
            </a:fld>
            <a:endParaRPr lang="en-US" dirty="0"/>
          </a:p>
        </p:txBody>
      </p:sp>
    </p:spTree>
    <p:extLst>
      <p:ext uri="{BB962C8B-B14F-4D97-AF65-F5344CB8AC3E}">
        <p14:creationId xmlns:p14="http://schemas.microsoft.com/office/powerpoint/2010/main" val="1373087403"/>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9" r:id="rId6"/>
    <p:sldLayoutId id="2147483740" r:id="rId7"/>
    <p:sldLayoutId id="2147483741" r:id="rId8"/>
    <p:sldLayoutId id="2147483742" r:id="rId9"/>
    <p:sldLayoutId id="2147483743" r:id="rId10"/>
    <p:sldLayoutId id="2147483769" r:id="rId11"/>
  </p:sldLayoutIdLst>
  <p:hf hdr="0"/>
  <p:txStyles>
    <p:titleStyle>
      <a:lvl1pPr algn="l" defTabSz="914400" rtl="0" eaLnBrk="1" latinLnBrk="0" hangingPunct="1">
        <a:lnSpc>
          <a:spcPct val="100000"/>
        </a:lnSpc>
        <a:spcBef>
          <a:spcPct val="0"/>
        </a:spcBef>
        <a:buNone/>
        <a:defRPr sz="4400" b="1" kern="1200">
          <a:solidFill>
            <a:schemeClr val="bg1"/>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accent1"/>
        </a:buClr>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110000"/>
        </a:lnSpc>
        <a:spcBef>
          <a:spcPts val="500"/>
        </a:spcBef>
        <a:buClr>
          <a:schemeClr val="accent1"/>
        </a:buClr>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110000"/>
        </a:lnSpc>
        <a:spcBef>
          <a:spcPts val="500"/>
        </a:spcBef>
        <a:buClr>
          <a:schemeClr val="accent1"/>
        </a:buClr>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11.xml"/><Relationship Id="rId5" Type="http://schemas.openxmlformats.org/officeDocument/2006/relationships/image" Target="../media/image15.jpeg"/><Relationship Id="rId4" Type="http://schemas.openxmlformats.org/officeDocument/2006/relationships/image" Target="../media/image14.jpeg"/></Relationships>
</file>

<file path=ppt/slides/_rels/slide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9.jpeg"/><Relationship Id="rId4" Type="http://schemas.openxmlformats.org/officeDocument/2006/relationships/image" Target="../media/image8.jpeg"/></Relationships>
</file>

<file path=ppt/slides/_rels/slide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B0B2BB2-146B-4714-8570-77C449ABC0E1}"/>
              </a:ext>
            </a:extLst>
          </p:cNvPr>
          <p:cNvSpPr>
            <a:spLocks noGrp="1"/>
          </p:cNvSpPr>
          <p:nvPr>
            <p:ph type="ctrTitle"/>
          </p:nvPr>
        </p:nvSpPr>
        <p:spPr>
          <a:xfrm>
            <a:off x="1293876" y="304801"/>
            <a:ext cx="9601200" cy="1534297"/>
          </a:xfrm>
        </p:spPr>
        <p:txBody>
          <a:bodyPr/>
          <a:lstStyle/>
          <a:p>
            <a:r>
              <a:rPr lang="en-US" dirty="0" err="1"/>
              <a:t>BrightTV</a:t>
            </a:r>
            <a:r>
              <a:rPr lang="en-US" dirty="0"/>
              <a:t> - Viewership Analytics</a:t>
            </a:r>
            <a:br>
              <a:rPr lang="en-US" dirty="0"/>
            </a:br>
            <a:endParaRPr lang="en-US" dirty="0"/>
          </a:p>
        </p:txBody>
      </p:sp>
      <p:sp>
        <p:nvSpPr>
          <p:cNvPr id="7" name="Subtitle 6">
            <a:extLst>
              <a:ext uri="{FF2B5EF4-FFF2-40B4-BE49-F238E27FC236}">
                <a16:creationId xmlns:a16="http://schemas.microsoft.com/office/drawing/2014/main" id="{7DEE731E-C361-4204-9B35-43843B693B77}"/>
              </a:ext>
            </a:extLst>
          </p:cNvPr>
          <p:cNvSpPr>
            <a:spLocks noGrp="1"/>
          </p:cNvSpPr>
          <p:nvPr>
            <p:ph type="subTitle" idx="1"/>
          </p:nvPr>
        </p:nvSpPr>
        <p:spPr>
          <a:xfrm>
            <a:off x="1712976" y="1905001"/>
            <a:ext cx="8763001" cy="962442"/>
          </a:xfrm>
        </p:spPr>
        <p:txBody>
          <a:bodyPr/>
          <a:lstStyle/>
          <a:p>
            <a:r>
              <a:rPr lang="en-US" dirty="0" err="1"/>
              <a:t>Sebolelo</a:t>
            </a:r>
            <a:r>
              <a:rPr lang="en-US" dirty="0"/>
              <a:t> Mary Moshe</a:t>
            </a:r>
          </a:p>
        </p:txBody>
      </p:sp>
      <p:pic>
        <p:nvPicPr>
          <p:cNvPr id="11" name="Picture Placeholder 10" descr="A picture containing sunset with teepees">
            <a:extLst>
              <a:ext uri="{FF2B5EF4-FFF2-40B4-BE49-F238E27FC236}">
                <a16:creationId xmlns:a16="http://schemas.microsoft.com/office/drawing/2014/main" id="{458CF8B8-D058-4FD3-9B2C-5511E2BCDE76}"/>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619840" y="3013206"/>
            <a:ext cx="11084189" cy="3854030"/>
          </a:xfrm>
        </p:spPr>
      </p:pic>
    </p:spTree>
    <p:extLst>
      <p:ext uri="{BB962C8B-B14F-4D97-AF65-F5344CB8AC3E}">
        <p14:creationId xmlns:p14="http://schemas.microsoft.com/office/powerpoint/2010/main" val="31066612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6F2F0"/>
        </a:solidFill>
        <a:effectLst/>
      </p:bgPr>
    </p:bg>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E5D4720F-D621-45A7-806A-D71ED5889E6C}"/>
              </a:ext>
            </a:extLst>
          </p:cNvPr>
          <p:cNvSpPr>
            <a:spLocks noGrp="1"/>
          </p:cNvSpPr>
          <p:nvPr>
            <p:ph type="title"/>
          </p:nvPr>
        </p:nvSpPr>
        <p:spPr>
          <a:xfrm>
            <a:off x="161925" y="165226"/>
            <a:ext cx="11753849" cy="1606423"/>
          </a:xfrm>
        </p:spPr>
        <p:txBody>
          <a:bodyPr/>
          <a:lstStyle/>
          <a:p>
            <a:pPr algn="ctr"/>
            <a:r>
              <a:rPr lang="en-US" dirty="0"/>
              <a:t>CUSTOMER BRIGHTTV –PROVINCE VIEWERSHIP</a:t>
            </a:r>
          </a:p>
        </p:txBody>
      </p:sp>
      <p:sp>
        <p:nvSpPr>
          <p:cNvPr id="14" name="Date Placeholder 13">
            <a:extLst>
              <a:ext uri="{FF2B5EF4-FFF2-40B4-BE49-F238E27FC236}">
                <a16:creationId xmlns:a16="http://schemas.microsoft.com/office/drawing/2014/main" id="{388A9195-E86D-4E1B-B4FA-2986201F253B}"/>
              </a:ext>
            </a:extLst>
          </p:cNvPr>
          <p:cNvSpPr>
            <a:spLocks noGrp="1"/>
          </p:cNvSpPr>
          <p:nvPr>
            <p:ph type="dt" sz="half" idx="10"/>
          </p:nvPr>
        </p:nvSpPr>
        <p:spPr>
          <a:xfrm>
            <a:off x="838200" y="6327648"/>
            <a:ext cx="2743200" cy="365125"/>
          </a:xfrm>
        </p:spPr>
        <p:txBody>
          <a:bodyPr/>
          <a:lstStyle/>
          <a:p>
            <a:pPr lvl="0"/>
            <a:r>
              <a:rPr lang="en-US" noProof="0" dirty="0"/>
              <a:t>Version_1</a:t>
            </a:r>
          </a:p>
        </p:txBody>
      </p:sp>
      <p:sp>
        <p:nvSpPr>
          <p:cNvPr id="15" name="Footer Placeholder 14">
            <a:extLst>
              <a:ext uri="{FF2B5EF4-FFF2-40B4-BE49-F238E27FC236}">
                <a16:creationId xmlns:a16="http://schemas.microsoft.com/office/drawing/2014/main" id="{52F2BB9A-E98D-4938-ACF5-82920092307E}"/>
              </a:ext>
            </a:extLst>
          </p:cNvPr>
          <p:cNvSpPr>
            <a:spLocks noGrp="1"/>
          </p:cNvSpPr>
          <p:nvPr>
            <p:ph type="ftr" sz="quarter" idx="11"/>
          </p:nvPr>
        </p:nvSpPr>
        <p:spPr>
          <a:xfrm>
            <a:off x="4109310" y="6327648"/>
            <a:ext cx="3976429" cy="365125"/>
          </a:xfrm>
        </p:spPr>
        <p:txBody>
          <a:bodyPr/>
          <a:lstStyle/>
          <a:p>
            <a:r>
              <a:rPr lang="en-US" dirty="0" err="1"/>
              <a:t>BrightTV</a:t>
            </a:r>
            <a:r>
              <a:rPr lang="en-US" dirty="0"/>
              <a:t>  Viewership Analysis 14 Nov 2025</a:t>
            </a:r>
          </a:p>
        </p:txBody>
      </p:sp>
      <p:sp>
        <p:nvSpPr>
          <p:cNvPr id="16" name="Slide Number Placeholder 15">
            <a:extLst>
              <a:ext uri="{FF2B5EF4-FFF2-40B4-BE49-F238E27FC236}">
                <a16:creationId xmlns:a16="http://schemas.microsoft.com/office/drawing/2014/main" id="{BA486A46-0CD4-48E6-AC5A-BF3B69F9B43A}"/>
              </a:ext>
            </a:extLst>
          </p:cNvPr>
          <p:cNvSpPr>
            <a:spLocks noGrp="1"/>
          </p:cNvSpPr>
          <p:nvPr>
            <p:ph type="sldNum" sz="quarter" idx="12"/>
          </p:nvPr>
        </p:nvSpPr>
        <p:spPr>
          <a:xfrm>
            <a:off x="10186908" y="6327648"/>
            <a:ext cx="1166892" cy="365125"/>
          </a:xfrm>
        </p:spPr>
        <p:txBody>
          <a:bodyPr/>
          <a:lstStyle/>
          <a:p>
            <a:pPr lvl="0"/>
            <a:fld id="{73B850FF-6169-4056-8077-06FFA93A5366}" type="slidenum">
              <a:rPr lang="en-US" noProof="0" smtClean="0"/>
              <a:pPr lvl="0"/>
              <a:t>10</a:t>
            </a:fld>
            <a:endParaRPr lang="en-US" noProof="0" dirty="0"/>
          </a:p>
        </p:txBody>
      </p:sp>
      <p:sp>
        <p:nvSpPr>
          <p:cNvPr id="2" name="TextBox 1">
            <a:extLst>
              <a:ext uri="{FF2B5EF4-FFF2-40B4-BE49-F238E27FC236}">
                <a16:creationId xmlns:a16="http://schemas.microsoft.com/office/drawing/2014/main" id="{3BEFBD42-4FAF-4C6A-BB69-065BAC08C948}"/>
              </a:ext>
            </a:extLst>
          </p:cNvPr>
          <p:cNvSpPr txBox="1"/>
          <p:nvPr/>
        </p:nvSpPr>
        <p:spPr>
          <a:xfrm>
            <a:off x="0" y="2243435"/>
            <a:ext cx="12049125" cy="369332"/>
          </a:xfrm>
          <a:prstGeom prst="rect">
            <a:avLst/>
          </a:prstGeom>
          <a:noFill/>
        </p:spPr>
        <p:txBody>
          <a:bodyPr wrap="square" rtlCol="0">
            <a:spAutoFit/>
          </a:bodyPr>
          <a:lstStyle/>
          <a:p>
            <a:pPr algn="ctr"/>
            <a:r>
              <a:rPr lang="en-US" dirty="0"/>
              <a:t>The majority of our customers are mostly based in Gauteng province with 37% customer pool range. </a:t>
            </a:r>
            <a:endParaRPr lang="en-ZA" dirty="0"/>
          </a:p>
        </p:txBody>
      </p:sp>
      <p:graphicFrame>
        <p:nvGraphicFramePr>
          <p:cNvPr id="9" name="Chart 8">
            <a:extLst>
              <a:ext uri="{FF2B5EF4-FFF2-40B4-BE49-F238E27FC236}">
                <a16:creationId xmlns:a16="http://schemas.microsoft.com/office/drawing/2014/main" id="{7C2EB4B2-B89E-4F34-A14D-D9E4DCB05BB1}"/>
              </a:ext>
            </a:extLst>
          </p:cNvPr>
          <p:cNvGraphicFramePr>
            <a:graphicFrameLocks/>
          </p:cNvGraphicFramePr>
          <p:nvPr>
            <p:extLst>
              <p:ext uri="{D42A27DB-BD31-4B8C-83A1-F6EECF244321}">
                <p14:modId xmlns:p14="http://schemas.microsoft.com/office/powerpoint/2010/main" val="3915782057"/>
              </p:ext>
            </p:extLst>
          </p:nvPr>
        </p:nvGraphicFramePr>
        <p:xfrm>
          <a:off x="2724150" y="2612768"/>
          <a:ext cx="6410325" cy="3811064"/>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1816229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6F2F0"/>
        </a:solidFill>
        <a:effectLst/>
      </p:bgPr>
    </p:bg>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E5D4720F-D621-45A7-806A-D71ED5889E6C}"/>
              </a:ext>
            </a:extLst>
          </p:cNvPr>
          <p:cNvSpPr>
            <a:spLocks noGrp="1"/>
          </p:cNvSpPr>
          <p:nvPr>
            <p:ph type="title"/>
          </p:nvPr>
        </p:nvSpPr>
        <p:spPr>
          <a:xfrm>
            <a:off x="161925" y="165226"/>
            <a:ext cx="11753849" cy="1606423"/>
          </a:xfrm>
        </p:spPr>
        <p:txBody>
          <a:bodyPr/>
          <a:lstStyle/>
          <a:p>
            <a:pPr algn="ctr"/>
            <a:r>
              <a:rPr lang="en-US" dirty="0"/>
              <a:t>CUSTOMER BRIGHTTV – SHOWS DURATION vs AGE GROUPS</a:t>
            </a:r>
          </a:p>
        </p:txBody>
      </p:sp>
      <p:sp>
        <p:nvSpPr>
          <p:cNvPr id="14" name="Date Placeholder 13">
            <a:extLst>
              <a:ext uri="{FF2B5EF4-FFF2-40B4-BE49-F238E27FC236}">
                <a16:creationId xmlns:a16="http://schemas.microsoft.com/office/drawing/2014/main" id="{388A9195-E86D-4E1B-B4FA-2986201F253B}"/>
              </a:ext>
            </a:extLst>
          </p:cNvPr>
          <p:cNvSpPr>
            <a:spLocks noGrp="1"/>
          </p:cNvSpPr>
          <p:nvPr>
            <p:ph type="dt" sz="half" idx="10"/>
          </p:nvPr>
        </p:nvSpPr>
        <p:spPr>
          <a:xfrm>
            <a:off x="838200" y="6327648"/>
            <a:ext cx="2743200" cy="365125"/>
          </a:xfrm>
        </p:spPr>
        <p:txBody>
          <a:bodyPr/>
          <a:lstStyle/>
          <a:p>
            <a:pPr lvl="0"/>
            <a:r>
              <a:rPr lang="en-US" noProof="0" dirty="0"/>
              <a:t>Version_1</a:t>
            </a:r>
          </a:p>
        </p:txBody>
      </p:sp>
      <p:sp>
        <p:nvSpPr>
          <p:cNvPr id="15" name="Footer Placeholder 14">
            <a:extLst>
              <a:ext uri="{FF2B5EF4-FFF2-40B4-BE49-F238E27FC236}">
                <a16:creationId xmlns:a16="http://schemas.microsoft.com/office/drawing/2014/main" id="{52F2BB9A-E98D-4938-ACF5-82920092307E}"/>
              </a:ext>
            </a:extLst>
          </p:cNvPr>
          <p:cNvSpPr>
            <a:spLocks noGrp="1"/>
          </p:cNvSpPr>
          <p:nvPr>
            <p:ph type="ftr" sz="quarter" idx="11"/>
          </p:nvPr>
        </p:nvSpPr>
        <p:spPr>
          <a:xfrm>
            <a:off x="4109310" y="6327648"/>
            <a:ext cx="3976429" cy="365125"/>
          </a:xfrm>
        </p:spPr>
        <p:txBody>
          <a:bodyPr/>
          <a:lstStyle/>
          <a:p>
            <a:r>
              <a:rPr lang="en-US" dirty="0" err="1"/>
              <a:t>BrightTV</a:t>
            </a:r>
            <a:r>
              <a:rPr lang="en-US" dirty="0"/>
              <a:t>  Viewership Analysis 14 Nov 2025</a:t>
            </a:r>
          </a:p>
        </p:txBody>
      </p:sp>
      <p:sp>
        <p:nvSpPr>
          <p:cNvPr id="16" name="Slide Number Placeholder 15">
            <a:extLst>
              <a:ext uri="{FF2B5EF4-FFF2-40B4-BE49-F238E27FC236}">
                <a16:creationId xmlns:a16="http://schemas.microsoft.com/office/drawing/2014/main" id="{BA486A46-0CD4-48E6-AC5A-BF3B69F9B43A}"/>
              </a:ext>
            </a:extLst>
          </p:cNvPr>
          <p:cNvSpPr>
            <a:spLocks noGrp="1"/>
          </p:cNvSpPr>
          <p:nvPr>
            <p:ph type="sldNum" sz="quarter" idx="12"/>
          </p:nvPr>
        </p:nvSpPr>
        <p:spPr>
          <a:xfrm>
            <a:off x="10186908" y="6327648"/>
            <a:ext cx="1166892" cy="365125"/>
          </a:xfrm>
        </p:spPr>
        <p:txBody>
          <a:bodyPr/>
          <a:lstStyle/>
          <a:p>
            <a:pPr lvl="0"/>
            <a:fld id="{73B850FF-6169-4056-8077-06FFA93A5366}" type="slidenum">
              <a:rPr lang="en-US" noProof="0" smtClean="0"/>
              <a:pPr lvl="0"/>
              <a:t>11</a:t>
            </a:fld>
            <a:endParaRPr lang="en-US" noProof="0" dirty="0"/>
          </a:p>
        </p:txBody>
      </p:sp>
      <p:sp>
        <p:nvSpPr>
          <p:cNvPr id="2" name="TextBox 1">
            <a:extLst>
              <a:ext uri="{FF2B5EF4-FFF2-40B4-BE49-F238E27FC236}">
                <a16:creationId xmlns:a16="http://schemas.microsoft.com/office/drawing/2014/main" id="{3BEFBD42-4FAF-4C6A-BB69-065BAC08C948}"/>
              </a:ext>
            </a:extLst>
          </p:cNvPr>
          <p:cNvSpPr txBox="1"/>
          <p:nvPr/>
        </p:nvSpPr>
        <p:spPr>
          <a:xfrm>
            <a:off x="71437" y="2267200"/>
            <a:ext cx="12049125" cy="646331"/>
          </a:xfrm>
          <a:prstGeom prst="rect">
            <a:avLst/>
          </a:prstGeom>
          <a:noFill/>
        </p:spPr>
        <p:txBody>
          <a:bodyPr wrap="square" rtlCol="0">
            <a:spAutoFit/>
          </a:bodyPr>
          <a:lstStyle/>
          <a:p>
            <a:pPr algn="ctr"/>
            <a:r>
              <a:rPr lang="en-US" dirty="0"/>
              <a:t>We currently have a high viewership on half an hour shows and these shows are mostly watched by customer we classify as youth </a:t>
            </a:r>
            <a:r>
              <a:rPr lang="en-US" b="1" dirty="0"/>
              <a:t>(57%)  </a:t>
            </a:r>
            <a:r>
              <a:rPr lang="en-US" dirty="0"/>
              <a:t>and young adults</a:t>
            </a:r>
            <a:r>
              <a:rPr lang="en-US" b="1" dirty="0"/>
              <a:t>(30%). </a:t>
            </a:r>
            <a:r>
              <a:rPr lang="en-US" dirty="0"/>
              <a:t>The show that is mostly watched is </a:t>
            </a:r>
            <a:r>
              <a:rPr lang="en-US" dirty="0" err="1"/>
              <a:t>Supersport</a:t>
            </a:r>
            <a:r>
              <a:rPr lang="en-US" dirty="0"/>
              <a:t> Live Events</a:t>
            </a:r>
            <a:r>
              <a:rPr lang="en-US" b="1" dirty="0"/>
              <a:t>(17%)</a:t>
            </a:r>
            <a:endParaRPr lang="en-ZA" b="1" dirty="0"/>
          </a:p>
        </p:txBody>
      </p:sp>
      <p:graphicFrame>
        <p:nvGraphicFramePr>
          <p:cNvPr id="8" name="Chart 7">
            <a:extLst>
              <a:ext uri="{FF2B5EF4-FFF2-40B4-BE49-F238E27FC236}">
                <a16:creationId xmlns:a16="http://schemas.microsoft.com/office/drawing/2014/main" id="{7025B279-8C88-42CC-A47F-1DE443256E44}"/>
              </a:ext>
            </a:extLst>
          </p:cNvPr>
          <p:cNvGraphicFramePr>
            <a:graphicFrameLocks/>
          </p:cNvGraphicFramePr>
          <p:nvPr>
            <p:extLst>
              <p:ext uri="{D42A27DB-BD31-4B8C-83A1-F6EECF244321}">
                <p14:modId xmlns:p14="http://schemas.microsoft.com/office/powerpoint/2010/main" val="3645266501"/>
              </p:ext>
            </p:extLst>
          </p:nvPr>
        </p:nvGraphicFramePr>
        <p:xfrm>
          <a:off x="1428750" y="3025432"/>
          <a:ext cx="8543925" cy="319031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9052892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F0F5A61-1D24-4EDB-9923-7F46ECB49CDF}"/>
              </a:ext>
            </a:extLst>
          </p:cNvPr>
          <p:cNvSpPr>
            <a:spLocks noGrp="1"/>
          </p:cNvSpPr>
          <p:nvPr>
            <p:ph type="title"/>
          </p:nvPr>
        </p:nvSpPr>
        <p:spPr/>
        <p:txBody>
          <a:bodyPr/>
          <a:lstStyle/>
          <a:p>
            <a:r>
              <a:rPr lang="en-US" dirty="0"/>
              <a:t>SHOWS VIEWERSHIP TABLE</a:t>
            </a:r>
          </a:p>
        </p:txBody>
      </p:sp>
      <p:sp>
        <p:nvSpPr>
          <p:cNvPr id="4" name="Date Placeholder 3">
            <a:extLst>
              <a:ext uri="{FF2B5EF4-FFF2-40B4-BE49-F238E27FC236}">
                <a16:creationId xmlns:a16="http://schemas.microsoft.com/office/drawing/2014/main" id="{651294C7-33F6-4B93-AF71-E4D25AD415AF}"/>
              </a:ext>
            </a:extLst>
          </p:cNvPr>
          <p:cNvSpPr>
            <a:spLocks noGrp="1"/>
          </p:cNvSpPr>
          <p:nvPr>
            <p:ph type="dt" sz="half" idx="10"/>
          </p:nvPr>
        </p:nvSpPr>
        <p:spPr/>
        <p:txBody>
          <a:bodyPr/>
          <a:lstStyle/>
          <a:p>
            <a:r>
              <a:rPr lang="en-US" noProof="0" dirty="0"/>
              <a:t>Version_1</a:t>
            </a:r>
          </a:p>
        </p:txBody>
      </p:sp>
      <p:sp>
        <p:nvSpPr>
          <p:cNvPr id="6" name="Slide Number Placeholder 5">
            <a:extLst>
              <a:ext uri="{FF2B5EF4-FFF2-40B4-BE49-F238E27FC236}">
                <a16:creationId xmlns:a16="http://schemas.microsoft.com/office/drawing/2014/main" id="{A94C4641-CC77-403F-8882-BCCBDA89C334}"/>
              </a:ext>
            </a:extLst>
          </p:cNvPr>
          <p:cNvSpPr>
            <a:spLocks noGrp="1"/>
          </p:cNvSpPr>
          <p:nvPr>
            <p:ph type="sldNum" sz="quarter" idx="12"/>
          </p:nvPr>
        </p:nvSpPr>
        <p:spPr/>
        <p:txBody>
          <a:bodyPr/>
          <a:lstStyle/>
          <a:p>
            <a:pPr lvl="0"/>
            <a:fld id="{73B850FF-6169-4056-8077-06FFA93A5366}" type="slidenum">
              <a:rPr lang="en-US" noProof="0" smtClean="0"/>
              <a:pPr lvl="0"/>
              <a:t>12</a:t>
            </a:fld>
            <a:endParaRPr lang="en-US" noProof="0" dirty="0"/>
          </a:p>
        </p:txBody>
      </p:sp>
      <p:graphicFrame>
        <p:nvGraphicFramePr>
          <p:cNvPr id="2" name="Table 1">
            <a:extLst>
              <a:ext uri="{FF2B5EF4-FFF2-40B4-BE49-F238E27FC236}">
                <a16:creationId xmlns:a16="http://schemas.microsoft.com/office/drawing/2014/main" id="{5FB78628-85B6-4766-A6B3-730269BD0CA0}"/>
              </a:ext>
            </a:extLst>
          </p:cNvPr>
          <p:cNvGraphicFramePr>
            <a:graphicFrameLocks noGrp="1"/>
          </p:cNvGraphicFramePr>
          <p:nvPr>
            <p:extLst>
              <p:ext uri="{D42A27DB-BD31-4B8C-83A1-F6EECF244321}">
                <p14:modId xmlns:p14="http://schemas.microsoft.com/office/powerpoint/2010/main" val="3204608700"/>
              </p:ext>
            </p:extLst>
          </p:nvPr>
        </p:nvGraphicFramePr>
        <p:xfrm>
          <a:off x="1952626" y="2254069"/>
          <a:ext cx="7353300" cy="4603931"/>
        </p:xfrm>
        <a:graphic>
          <a:graphicData uri="http://schemas.openxmlformats.org/drawingml/2006/table">
            <a:tbl>
              <a:tblPr>
                <a:tableStyleId>{BC89EF96-8CEA-46FF-86C4-4CE0E7609802}</a:tableStyleId>
              </a:tblPr>
              <a:tblGrid>
                <a:gridCol w="3116630">
                  <a:extLst>
                    <a:ext uri="{9D8B030D-6E8A-4147-A177-3AD203B41FA5}">
                      <a16:colId xmlns:a16="http://schemas.microsoft.com/office/drawing/2014/main" val="892385957"/>
                    </a:ext>
                  </a:extLst>
                </a:gridCol>
                <a:gridCol w="2167032">
                  <a:extLst>
                    <a:ext uri="{9D8B030D-6E8A-4147-A177-3AD203B41FA5}">
                      <a16:colId xmlns:a16="http://schemas.microsoft.com/office/drawing/2014/main" val="2468793172"/>
                    </a:ext>
                  </a:extLst>
                </a:gridCol>
                <a:gridCol w="2069638">
                  <a:extLst>
                    <a:ext uri="{9D8B030D-6E8A-4147-A177-3AD203B41FA5}">
                      <a16:colId xmlns:a16="http://schemas.microsoft.com/office/drawing/2014/main" val="2976156915"/>
                    </a:ext>
                  </a:extLst>
                </a:gridCol>
              </a:tblGrid>
              <a:tr h="213541">
                <a:tc>
                  <a:txBody>
                    <a:bodyPr/>
                    <a:lstStyle/>
                    <a:p>
                      <a:pPr algn="l" fontAlgn="b"/>
                      <a:r>
                        <a:rPr lang="en-US" sz="1400" b="1" i="0" u="none" strike="noStrike" dirty="0">
                          <a:solidFill>
                            <a:srgbClr val="000000"/>
                          </a:solidFill>
                          <a:effectLst/>
                          <a:latin typeface="Calibri" panose="020F0502020204030204" pitchFamily="34" charset="0"/>
                        </a:rPr>
                        <a:t>C</a:t>
                      </a:r>
                      <a:r>
                        <a:rPr lang="en-ZA" sz="1400" b="1" i="0" u="none" strike="noStrike" dirty="0" err="1">
                          <a:solidFill>
                            <a:srgbClr val="000000"/>
                          </a:solidFill>
                          <a:effectLst/>
                          <a:latin typeface="Calibri" panose="020F0502020204030204" pitchFamily="34" charset="0"/>
                        </a:rPr>
                        <a:t>urrent</a:t>
                      </a:r>
                      <a:r>
                        <a:rPr lang="en-ZA" sz="1400" b="1" i="0" u="none" strike="noStrike" dirty="0">
                          <a:solidFill>
                            <a:srgbClr val="000000"/>
                          </a:solidFill>
                          <a:effectLst/>
                          <a:latin typeface="Calibri" panose="020F0502020204030204" pitchFamily="34" charset="0"/>
                        </a:rPr>
                        <a:t> TV Shows</a:t>
                      </a:r>
                    </a:p>
                  </a:txBody>
                  <a:tcPr marL="7620" marR="7620" marT="7620" marB="0" anchor="b"/>
                </a:tc>
                <a:tc>
                  <a:txBody>
                    <a:bodyPr/>
                    <a:lstStyle/>
                    <a:p>
                      <a:pPr algn="l" fontAlgn="b"/>
                      <a:r>
                        <a:rPr lang="en-ZA" sz="1400" b="1" u="none" strike="noStrike" dirty="0">
                          <a:solidFill>
                            <a:srgbClr val="000000"/>
                          </a:solidFill>
                          <a:effectLst/>
                        </a:rPr>
                        <a:t>Count of  Customers</a:t>
                      </a:r>
                      <a:endParaRPr lang="en-ZA" sz="1400" b="1"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ZA" sz="1400" b="1" u="none" strike="noStrike" dirty="0">
                          <a:solidFill>
                            <a:srgbClr val="000000"/>
                          </a:solidFill>
                          <a:effectLst/>
                        </a:rPr>
                        <a:t>Percentage</a:t>
                      </a:r>
                      <a:endParaRPr lang="en-ZA" sz="1400" b="1"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4080890181"/>
                  </a:ext>
                </a:extLst>
              </a:tr>
              <a:tr h="213541">
                <a:tc>
                  <a:txBody>
                    <a:bodyPr/>
                    <a:lstStyle/>
                    <a:p>
                      <a:pPr algn="l" fontAlgn="b"/>
                      <a:r>
                        <a:rPr lang="en-ZA" sz="1400" b="0" u="none" strike="noStrike" dirty="0">
                          <a:solidFill>
                            <a:srgbClr val="000000"/>
                          </a:solidFill>
                          <a:effectLst/>
                        </a:rPr>
                        <a:t>Africa Magic</a:t>
                      </a:r>
                      <a:endParaRPr lang="en-ZA" sz="1400" b="0" i="0" u="none" strike="noStrike" dirty="0">
                        <a:solidFill>
                          <a:srgbClr val="000000"/>
                        </a:solidFill>
                        <a:effectLst/>
                        <a:latin typeface="Calibri" panose="020F0502020204030204" pitchFamily="34" charset="0"/>
                      </a:endParaRPr>
                    </a:p>
                  </a:txBody>
                  <a:tcPr marL="7620" marR="7620" marT="7620" marB="0" anchor="b"/>
                </a:tc>
                <a:tc>
                  <a:txBody>
                    <a:bodyPr/>
                    <a:lstStyle/>
                    <a:p>
                      <a:pPr algn="ctr" fontAlgn="b"/>
                      <a:r>
                        <a:rPr lang="en-ZA" sz="1400" b="0" u="none" strike="noStrike" dirty="0">
                          <a:solidFill>
                            <a:srgbClr val="000000"/>
                          </a:solidFill>
                          <a:effectLst/>
                        </a:rPr>
                        <a:t>845</a:t>
                      </a:r>
                      <a:endParaRPr lang="en-ZA" sz="1400" b="0" i="0" u="none" strike="noStrike" dirty="0">
                        <a:solidFill>
                          <a:srgbClr val="000000"/>
                        </a:solidFill>
                        <a:effectLst/>
                        <a:latin typeface="Calibri" panose="020F0502020204030204" pitchFamily="34" charset="0"/>
                      </a:endParaRPr>
                    </a:p>
                  </a:txBody>
                  <a:tcPr marL="7620" marR="7620" marT="7620" marB="0" anchor="b"/>
                </a:tc>
                <a:tc>
                  <a:txBody>
                    <a:bodyPr/>
                    <a:lstStyle/>
                    <a:p>
                      <a:pPr algn="ctr" fontAlgn="b"/>
                      <a:r>
                        <a:rPr lang="en-ZA" sz="1400" b="0" u="none" strike="noStrike">
                          <a:solidFill>
                            <a:srgbClr val="000000"/>
                          </a:solidFill>
                          <a:effectLst/>
                        </a:rPr>
                        <a:t>9%</a:t>
                      </a:r>
                      <a:endParaRPr lang="en-ZA" sz="14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585764240"/>
                  </a:ext>
                </a:extLst>
              </a:tr>
              <a:tr h="213541">
                <a:tc>
                  <a:txBody>
                    <a:bodyPr/>
                    <a:lstStyle/>
                    <a:p>
                      <a:pPr algn="l" fontAlgn="b"/>
                      <a:r>
                        <a:rPr lang="en-ZA" sz="1400" b="0" u="none" strike="noStrike" dirty="0">
                          <a:solidFill>
                            <a:srgbClr val="000000"/>
                          </a:solidFill>
                          <a:effectLst/>
                        </a:rPr>
                        <a:t>Boomerang</a:t>
                      </a:r>
                      <a:endParaRPr lang="en-ZA" sz="1400" b="0" i="0" u="none" strike="noStrike" dirty="0">
                        <a:solidFill>
                          <a:srgbClr val="000000"/>
                        </a:solidFill>
                        <a:effectLst/>
                        <a:latin typeface="Calibri" panose="020F0502020204030204" pitchFamily="34" charset="0"/>
                      </a:endParaRPr>
                    </a:p>
                  </a:txBody>
                  <a:tcPr marL="7620" marR="7620" marT="7620" marB="0" anchor="b"/>
                </a:tc>
                <a:tc>
                  <a:txBody>
                    <a:bodyPr/>
                    <a:lstStyle/>
                    <a:p>
                      <a:pPr algn="ctr" fontAlgn="b"/>
                      <a:r>
                        <a:rPr lang="en-ZA" sz="1400" b="0" u="none" strike="noStrike" dirty="0">
                          <a:solidFill>
                            <a:srgbClr val="000000"/>
                          </a:solidFill>
                          <a:effectLst/>
                        </a:rPr>
                        <a:t>707</a:t>
                      </a:r>
                      <a:endParaRPr lang="en-ZA" sz="1400" b="0" i="0" u="none" strike="noStrike" dirty="0">
                        <a:solidFill>
                          <a:srgbClr val="000000"/>
                        </a:solidFill>
                        <a:effectLst/>
                        <a:latin typeface="Calibri" panose="020F0502020204030204" pitchFamily="34" charset="0"/>
                      </a:endParaRPr>
                    </a:p>
                  </a:txBody>
                  <a:tcPr marL="7620" marR="7620" marT="7620" marB="0" anchor="b"/>
                </a:tc>
                <a:tc>
                  <a:txBody>
                    <a:bodyPr/>
                    <a:lstStyle/>
                    <a:p>
                      <a:pPr algn="ctr" fontAlgn="b"/>
                      <a:r>
                        <a:rPr lang="en-ZA" sz="1400" b="0" u="none" strike="noStrike">
                          <a:solidFill>
                            <a:srgbClr val="000000"/>
                          </a:solidFill>
                          <a:effectLst/>
                        </a:rPr>
                        <a:t>7%</a:t>
                      </a:r>
                      <a:endParaRPr lang="en-ZA" sz="14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973388542"/>
                  </a:ext>
                </a:extLst>
              </a:tr>
              <a:tr h="213541">
                <a:tc>
                  <a:txBody>
                    <a:bodyPr/>
                    <a:lstStyle/>
                    <a:p>
                      <a:pPr algn="l" fontAlgn="b"/>
                      <a:r>
                        <a:rPr lang="en-ZA" sz="1400" b="0" u="none" strike="noStrike" dirty="0">
                          <a:solidFill>
                            <a:srgbClr val="000000"/>
                          </a:solidFill>
                          <a:effectLst/>
                        </a:rPr>
                        <a:t>Break in transmission</a:t>
                      </a:r>
                      <a:endParaRPr lang="en-ZA" sz="1400" b="0" i="0" u="none" strike="noStrike" dirty="0">
                        <a:solidFill>
                          <a:srgbClr val="000000"/>
                        </a:solidFill>
                        <a:effectLst/>
                        <a:latin typeface="Calibri" panose="020F0502020204030204" pitchFamily="34" charset="0"/>
                      </a:endParaRPr>
                    </a:p>
                  </a:txBody>
                  <a:tcPr marL="7620" marR="7620" marT="7620" marB="0" anchor="b"/>
                </a:tc>
                <a:tc>
                  <a:txBody>
                    <a:bodyPr/>
                    <a:lstStyle/>
                    <a:p>
                      <a:pPr algn="ctr" fontAlgn="b"/>
                      <a:r>
                        <a:rPr lang="en-ZA" sz="1400" b="0" u="none" strike="noStrike" dirty="0">
                          <a:solidFill>
                            <a:srgbClr val="000000"/>
                          </a:solidFill>
                          <a:effectLst/>
                        </a:rPr>
                        <a:t>66</a:t>
                      </a:r>
                      <a:endParaRPr lang="en-ZA" sz="1400" b="0" i="0" u="none" strike="noStrike" dirty="0">
                        <a:solidFill>
                          <a:srgbClr val="000000"/>
                        </a:solidFill>
                        <a:effectLst/>
                        <a:latin typeface="Calibri" panose="020F0502020204030204" pitchFamily="34" charset="0"/>
                      </a:endParaRPr>
                    </a:p>
                  </a:txBody>
                  <a:tcPr marL="7620" marR="7620" marT="7620" marB="0" anchor="b"/>
                </a:tc>
                <a:tc>
                  <a:txBody>
                    <a:bodyPr/>
                    <a:lstStyle/>
                    <a:p>
                      <a:pPr algn="ctr" fontAlgn="b"/>
                      <a:r>
                        <a:rPr lang="en-ZA" sz="1400" b="0" u="none" strike="noStrike">
                          <a:solidFill>
                            <a:srgbClr val="000000"/>
                          </a:solidFill>
                          <a:effectLst/>
                        </a:rPr>
                        <a:t>1%</a:t>
                      </a:r>
                      <a:endParaRPr lang="en-ZA" sz="14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509075673"/>
                  </a:ext>
                </a:extLst>
              </a:tr>
              <a:tr h="213541">
                <a:tc>
                  <a:txBody>
                    <a:bodyPr/>
                    <a:lstStyle/>
                    <a:p>
                      <a:pPr algn="l" fontAlgn="b"/>
                      <a:r>
                        <a:rPr lang="en-ZA" sz="1400" b="0" u="none" strike="noStrike" dirty="0">
                          <a:solidFill>
                            <a:srgbClr val="000000"/>
                          </a:solidFill>
                          <a:effectLst/>
                        </a:rPr>
                        <a:t>Cartoon Network</a:t>
                      </a:r>
                      <a:endParaRPr lang="en-ZA" sz="1400" b="0" i="0" u="none" strike="noStrike" dirty="0">
                        <a:solidFill>
                          <a:srgbClr val="000000"/>
                        </a:solidFill>
                        <a:effectLst/>
                        <a:latin typeface="Calibri" panose="020F0502020204030204" pitchFamily="34" charset="0"/>
                      </a:endParaRPr>
                    </a:p>
                  </a:txBody>
                  <a:tcPr marL="7620" marR="7620" marT="7620" marB="0" anchor="b"/>
                </a:tc>
                <a:tc>
                  <a:txBody>
                    <a:bodyPr/>
                    <a:lstStyle/>
                    <a:p>
                      <a:pPr algn="ctr" fontAlgn="b"/>
                      <a:r>
                        <a:rPr lang="en-ZA" sz="1400" b="0" u="none" strike="noStrike">
                          <a:solidFill>
                            <a:srgbClr val="000000"/>
                          </a:solidFill>
                          <a:effectLst/>
                        </a:rPr>
                        <a:t>785</a:t>
                      </a:r>
                      <a:endParaRPr lang="en-ZA" sz="1400" b="0" i="0" u="none" strike="noStrike">
                        <a:solidFill>
                          <a:srgbClr val="000000"/>
                        </a:solidFill>
                        <a:effectLst/>
                        <a:latin typeface="Calibri" panose="020F0502020204030204" pitchFamily="34" charset="0"/>
                      </a:endParaRPr>
                    </a:p>
                  </a:txBody>
                  <a:tcPr marL="7620" marR="7620" marT="7620" marB="0" anchor="b"/>
                </a:tc>
                <a:tc>
                  <a:txBody>
                    <a:bodyPr/>
                    <a:lstStyle/>
                    <a:p>
                      <a:pPr algn="ctr" fontAlgn="b"/>
                      <a:r>
                        <a:rPr lang="en-ZA" sz="1400" b="0" u="none" strike="noStrike">
                          <a:solidFill>
                            <a:srgbClr val="000000"/>
                          </a:solidFill>
                          <a:effectLst/>
                        </a:rPr>
                        <a:t>8%</a:t>
                      </a:r>
                      <a:endParaRPr lang="en-ZA" sz="14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909042636"/>
                  </a:ext>
                </a:extLst>
              </a:tr>
              <a:tr h="213541">
                <a:tc>
                  <a:txBody>
                    <a:bodyPr/>
                    <a:lstStyle/>
                    <a:p>
                      <a:pPr algn="l" fontAlgn="b"/>
                      <a:r>
                        <a:rPr lang="en-ZA" sz="1400" b="0" u="none" strike="noStrike">
                          <a:solidFill>
                            <a:srgbClr val="000000"/>
                          </a:solidFill>
                          <a:effectLst/>
                        </a:rPr>
                        <a:t>Channel O</a:t>
                      </a:r>
                      <a:endParaRPr lang="en-ZA" sz="1400" b="0" i="0" u="none" strike="noStrike">
                        <a:solidFill>
                          <a:srgbClr val="000000"/>
                        </a:solidFill>
                        <a:effectLst/>
                        <a:latin typeface="Calibri" panose="020F0502020204030204" pitchFamily="34" charset="0"/>
                      </a:endParaRPr>
                    </a:p>
                  </a:txBody>
                  <a:tcPr marL="7620" marR="7620" marT="7620" marB="0" anchor="b"/>
                </a:tc>
                <a:tc>
                  <a:txBody>
                    <a:bodyPr/>
                    <a:lstStyle/>
                    <a:p>
                      <a:pPr algn="ctr" fontAlgn="b"/>
                      <a:r>
                        <a:rPr lang="en-ZA" sz="1400" b="0" u="none" strike="noStrike" dirty="0">
                          <a:solidFill>
                            <a:srgbClr val="000000"/>
                          </a:solidFill>
                          <a:effectLst/>
                        </a:rPr>
                        <a:t>1042</a:t>
                      </a:r>
                      <a:endParaRPr lang="en-ZA" sz="1400" b="0" i="0" u="none" strike="noStrike" dirty="0">
                        <a:solidFill>
                          <a:srgbClr val="000000"/>
                        </a:solidFill>
                        <a:effectLst/>
                        <a:latin typeface="Calibri" panose="020F0502020204030204" pitchFamily="34" charset="0"/>
                      </a:endParaRPr>
                    </a:p>
                  </a:txBody>
                  <a:tcPr marL="7620" marR="7620" marT="7620" marB="0" anchor="b"/>
                </a:tc>
                <a:tc>
                  <a:txBody>
                    <a:bodyPr/>
                    <a:lstStyle/>
                    <a:p>
                      <a:pPr algn="ctr" fontAlgn="b"/>
                      <a:r>
                        <a:rPr lang="en-ZA" sz="1400" b="0" u="none" strike="noStrike">
                          <a:solidFill>
                            <a:srgbClr val="000000"/>
                          </a:solidFill>
                          <a:effectLst/>
                        </a:rPr>
                        <a:t>11%</a:t>
                      </a:r>
                      <a:endParaRPr lang="en-ZA" sz="14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5137731"/>
                  </a:ext>
                </a:extLst>
              </a:tr>
              <a:tr h="213541">
                <a:tc>
                  <a:txBody>
                    <a:bodyPr/>
                    <a:lstStyle/>
                    <a:p>
                      <a:pPr algn="l" fontAlgn="b"/>
                      <a:r>
                        <a:rPr lang="en-ZA" sz="1400" b="0" u="none" strike="noStrike">
                          <a:solidFill>
                            <a:srgbClr val="000000"/>
                          </a:solidFill>
                          <a:effectLst/>
                        </a:rPr>
                        <a:t>CNN</a:t>
                      </a:r>
                      <a:endParaRPr lang="en-ZA" sz="1400" b="0" i="0" u="none" strike="noStrike">
                        <a:solidFill>
                          <a:srgbClr val="000000"/>
                        </a:solidFill>
                        <a:effectLst/>
                        <a:latin typeface="Calibri" panose="020F0502020204030204" pitchFamily="34" charset="0"/>
                      </a:endParaRPr>
                    </a:p>
                  </a:txBody>
                  <a:tcPr marL="7620" marR="7620" marT="7620" marB="0" anchor="b"/>
                </a:tc>
                <a:tc>
                  <a:txBody>
                    <a:bodyPr/>
                    <a:lstStyle/>
                    <a:p>
                      <a:pPr algn="ctr" fontAlgn="b"/>
                      <a:r>
                        <a:rPr lang="en-ZA" sz="1400" b="0" u="none" strike="noStrike" dirty="0">
                          <a:solidFill>
                            <a:srgbClr val="000000"/>
                          </a:solidFill>
                          <a:effectLst/>
                        </a:rPr>
                        <a:t>498</a:t>
                      </a:r>
                      <a:endParaRPr lang="en-ZA" sz="1400" b="0" i="0" u="none" strike="noStrike" dirty="0">
                        <a:solidFill>
                          <a:srgbClr val="000000"/>
                        </a:solidFill>
                        <a:effectLst/>
                        <a:latin typeface="Calibri" panose="020F0502020204030204" pitchFamily="34" charset="0"/>
                      </a:endParaRPr>
                    </a:p>
                  </a:txBody>
                  <a:tcPr marL="7620" marR="7620" marT="7620" marB="0" anchor="b"/>
                </a:tc>
                <a:tc>
                  <a:txBody>
                    <a:bodyPr/>
                    <a:lstStyle/>
                    <a:p>
                      <a:pPr algn="ctr" fontAlgn="b"/>
                      <a:r>
                        <a:rPr lang="en-ZA" sz="1400" b="0" u="none" strike="noStrike">
                          <a:solidFill>
                            <a:srgbClr val="000000"/>
                          </a:solidFill>
                          <a:effectLst/>
                        </a:rPr>
                        <a:t>5%</a:t>
                      </a:r>
                      <a:endParaRPr lang="en-ZA" sz="14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915227948"/>
                  </a:ext>
                </a:extLst>
              </a:tr>
              <a:tr h="213541">
                <a:tc>
                  <a:txBody>
                    <a:bodyPr/>
                    <a:lstStyle/>
                    <a:p>
                      <a:pPr algn="l" fontAlgn="b"/>
                      <a:r>
                        <a:rPr lang="en-ZA" sz="1400" b="0" u="none" strike="noStrike">
                          <a:solidFill>
                            <a:srgbClr val="000000"/>
                          </a:solidFill>
                          <a:effectLst/>
                        </a:rPr>
                        <a:t>DStv Events 1</a:t>
                      </a:r>
                      <a:endParaRPr lang="en-ZA" sz="1400" b="0" i="0" u="none" strike="noStrike">
                        <a:solidFill>
                          <a:srgbClr val="000000"/>
                        </a:solidFill>
                        <a:effectLst/>
                        <a:latin typeface="Calibri" panose="020F0502020204030204" pitchFamily="34" charset="0"/>
                      </a:endParaRPr>
                    </a:p>
                  </a:txBody>
                  <a:tcPr marL="7620" marR="7620" marT="7620" marB="0" anchor="b"/>
                </a:tc>
                <a:tc>
                  <a:txBody>
                    <a:bodyPr/>
                    <a:lstStyle/>
                    <a:p>
                      <a:pPr algn="ctr" fontAlgn="b"/>
                      <a:r>
                        <a:rPr lang="en-ZA" sz="1400" b="0" u="none" strike="noStrike" dirty="0">
                          <a:solidFill>
                            <a:srgbClr val="000000"/>
                          </a:solidFill>
                          <a:effectLst/>
                        </a:rPr>
                        <a:t>107</a:t>
                      </a:r>
                      <a:endParaRPr lang="en-ZA" sz="1400" b="0" i="0" u="none" strike="noStrike" dirty="0">
                        <a:solidFill>
                          <a:srgbClr val="000000"/>
                        </a:solidFill>
                        <a:effectLst/>
                        <a:latin typeface="Calibri" panose="020F0502020204030204" pitchFamily="34" charset="0"/>
                      </a:endParaRPr>
                    </a:p>
                  </a:txBody>
                  <a:tcPr marL="7620" marR="7620" marT="7620" marB="0" anchor="b"/>
                </a:tc>
                <a:tc>
                  <a:txBody>
                    <a:bodyPr/>
                    <a:lstStyle/>
                    <a:p>
                      <a:pPr algn="ctr" fontAlgn="b"/>
                      <a:r>
                        <a:rPr lang="en-ZA" sz="1400" b="0" u="none" strike="noStrike">
                          <a:solidFill>
                            <a:srgbClr val="000000"/>
                          </a:solidFill>
                          <a:effectLst/>
                        </a:rPr>
                        <a:t>1%</a:t>
                      </a:r>
                      <a:endParaRPr lang="en-ZA" sz="14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743675510"/>
                  </a:ext>
                </a:extLst>
              </a:tr>
              <a:tr h="213541">
                <a:tc>
                  <a:txBody>
                    <a:bodyPr/>
                    <a:lstStyle/>
                    <a:p>
                      <a:pPr algn="l" fontAlgn="b"/>
                      <a:r>
                        <a:rPr lang="en-ZA" sz="1400" b="0" u="none" strike="noStrike">
                          <a:solidFill>
                            <a:srgbClr val="000000"/>
                          </a:solidFill>
                          <a:effectLst/>
                        </a:rPr>
                        <a:t>E! Entertainment</a:t>
                      </a:r>
                      <a:endParaRPr lang="en-ZA" sz="1400" b="0" i="0" u="none" strike="noStrike">
                        <a:solidFill>
                          <a:srgbClr val="000000"/>
                        </a:solidFill>
                        <a:effectLst/>
                        <a:latin typeface="Calibri" panose="020F0502020204030204" pitchFamily="34" charset="0"/>
                      </a:endParaRPr>
                    </a:p>
                  </a:txBody>
                  <a:tcPr marL="7620" marR="7620" marT="7620" marB="0" anchor="b"/>
                </a:tc>
                <a:tc>
                  <a:txBody>
                    <a:bodyPr/>
                    <a:lstStyle/>
                    <a:p>
                      <a:pPr algn="ctr" fontAlgn="b"/>
                      <a:r>
                        <a:rPr lang="en-ZA" sz="1400" b="0" u="none" strike="noStrike" dirty="0">
                          <a:solidFill>
                            <a:srgbClr val="000000"/>
                          </a:solidFill>
                          <a:effectLst/>
                        </a:rPr>
                        <a:t>367</a:t>
                      </a:r>
                      <a:endParaRPr lang="en-ZA" sz="1400" b="0" i="0" u="none" strike="noStrike" dirty="0">
                        <a:solidFill>
                          <a:srgbClr val="000000"/>
                        </a:solidFill>
                        <a:effectLst/>
                        <a:latin typeface="Calibri" panose="020F0502020204030204" pitchFamily="34" charset="0"/>
                      </a:endParaRPr>
                    </a:p>
                  </a:txBody>
                  <a:tcPr marL="7620" marR="7620" marT="7620" marB="0" anchor="b"/>
                </a:tc>
                <a:tc>
                  <a:txBody>
                    <a:bodyPr/>
                    <a:lstStyle/>
                    <a:p>
                      <a:pPr algn="ctr" fontAlgn="b"/>
                      <a:r>
                        <a:rPr lang="en-ZA" sz="1400" b="0" u="none" strike="noStrike">
                          <a:solidFill>
                            <a:srgbClr val="000000"/>
                          </a:solidFill>
                          <a:effectLst/>
                        </a:rPr>
                        <a:t>4%</a:t>
                      </a:r>
                      <a:endParaRPr lang="en-ZA" sz="14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895079924"/>
                  </a:ext>
                </a:extLst>
              </a:tr>
              <a:tr h="213541">
                <a:tc>
                  <a:txBody>
                    <a:bodyPr/>
                    <a:lstStyle/>
                    <a:p>
                      <a:pPr algn="l" fontAlgn="b"/>
                      <a:r>
                        <a:rPr lang="en-ZA" sz="1400" b="0" u="none" strike="noStrike">
                          <a:solidFill>
                            <a:srgbClr val="000000"/>
                          </a:solidFill>
                          <a:effectLst/>
                        </a:rPr>
                        <a:t>ICC Cricket World Cup 2011</a:t>
                      </a:r>
                      <a:endParaRPr lang="en-ZA" sz="1400" b="0" i="0" u="none" strike="noStrike">
                        <a:solidFill>
                          <a:srgbClr val="000000"/>
                        </a:solidFill>
                        <a:effectLst/>
                        <a:latin typeface="Calibri" panose="020F0502020204030204" pitchFamily="34" charset="0"/>
                      </a:endParaRPr>
                    </a:p>
                  </a:txBody>
                  <a:tcPr marL="7620" marR="7620" marT="7620" marB="0" anchor="b"/>
                </a:tc>
                <a:tc>
                  <a:txBody>
                    <a:bodyPr/>
                    <a:lstStyle/>
                    <a:p>
                      <a:pPr algn="ctr" fontAlgn="b"/>
                      <a:r>
                        <a:rPr lang="en-ZA" sz="1400" b="0" u="none" strike="noStrike">
                          <a:solidFill>
                            <a:srgbClr val="000000"/>
                          </a:solidFill>
                          <a:effectLst/>
                        </a:rPr>
                        <a:t>1450</a:t>
                      </a:r>
                      <a:endParaRPr lang="en-ZA" sz="1400" b="0" i="0" u="none" strike="noStrike">
                        <a:solidFill>
                          <a:srgbClr val="000000"/>
                        </a:solidFill>
                        <a:effectLst/>
                        <a:latin typeface="Calibri" panose="020F0502020204030204" pitchFamily="34" charset="0"/>
                      </a:endParaRPr>
                    </a:p>
                  </a:txBody>
                  <a:tcPr marL="7620" marR="7620" marT="7620" marB="0" anchor="b"/>
                </a:tc>
                <a:tc>
                  <a:txBody>
                    <a:bodyPr/>
                    <a:lstStyle/>
                    <a:p>
                      <a:pPr algn="ctr" fontAlgn="b"/>
                      <a:r>
                        <a:rPr lang="en-ZA" sz="1400" b="0" u="none" strike="noStrike" dirty="0">
                          <a:solidFill>
                            <a:srgbClr val="000000"/>
                          </a:solidFill>
                          <a:effectLst/>
                        </a:rPr>
                        <a:t>15%</a:t>
                      </a:r>
                      <a:endParaRPr lang="en-ZA" sz="1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306945903"/>
                  </a:ext>
                </a:extLst>
              </a:tr>
              <a:tr h="213541">
                <a:tc>
                  <a:txBody>
                    <a:bodyPr/>
                    <a:lstStyle/>
                    <a:p>
                      <a:pPr algn="l" fontAlgn="b"/>
                      <a:r>
                        <a:rPr lang="en-ZA" sz="1400" b="0" u="none" strike="noStrike">
                          <a:solidFill>
                            <a:srgbClr val="000000"/>
                          </a:solidFill>
                          <a:effectLst/>
                        </a:rPr>
                        <a:t>kykNET</a:t>
                      </a:r>
                      <a:endParaRPr lang="en-ZA" sz="1400" b="0" i="0" u="none" strike="noStrike">
                        <a:solidFill>
                          <a:srgbClr val="000000"/>
                        </a:solidFill>
                        <a:effectLst/>
                        <a:latin typeface="Calibri" panose="020F0502020204030204" pitchFamily="34" charset="0"/>
                      </a:endParaRPr>
                    </a:p>
                  </a:txBody>
                  <a:tcPr marL="7620" marR="7620" marT="7620" marB="0" anchor="b"/>
                </a:tc>
                <a:tc>
                  <a:txBody>
                    <a:bodyPr/>
                    <a:lstStyle/>
                    <a:p>
                      <a:pPr algn="ctr" fontAlgn="b"/>
                      <a:r>
                        <a:rPr lang="en-ZA" sz="1400" b="0" u="none" strike="noStrike" dirty="0">
                          <a:solidFill>
                            <a:srgbClr val="000000"/>
                          </a:solidFill>
                          <a:effectLst/>
                        </a:rPr>
                        <a:t>45</a:t>
                      </a:r>
                      <a:endParaRPr lang="en-ZA" sz="1400" b="0" i="0" u="none" strike="noStrike" dirty="0">
                        <a:solidFill>
                          <a:srgbClr val="000000"/>
                        </a:solidFill>
                        <a:effectLst/>
                        <a:latin typeface="Calibri" panose="020F0502020204030204" pitchFamily="34" charset="0"/>
                      </a:endParaRPr>
                    </a:p>
                  </a:txBody>
                  <a:tcPr marL="7620" marR="7620" marT="7620" marB="0" anchor="b"/>
                </a:tc>
                <a:tc>
                  <a:txBody>
                    <a:bodyPr/>
                    <a:lstStyle/>
                    <a:p>
                      <a:pPr algn="ctr" fontAlgn="b"/>
                      <a:r>
                        <a:rPr lang="en-ZA" sz="1400" b="0" u="none" strike="noStrike" dirty="0">
                          <a:solidFill>
                            <a:srgbClr val="000000"/>
                          </a:solidFill>
                          <a:effectLst/>
                        </a:rPr>
                        <a:t>0%</a:t>
                      </a:r>
                      <a:endParaRPr lang="en-ZA" sz="1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762035520"/>
                  </a:ext>
                </a:extLst>
              </a:tr>
              <a:tr h="213541">
                <a:tc>
                  <a:txBody>
                    <a:bodyPr/>
                    <a:lstStyle/>
                    <a:p>
                      <a:pPr algn="l" fontAlgn="b"/>
                      <a:r>
                        <a:rPr lang="en-ZA" sz="1400" b="0" u="none" strike="noStrike">
                          <a:solidFill>
                            <a:srgbClr val="000000"/>
                          </a:solidFill>
                          <a:effectLst/>
                        </a:rPr>
                        <a:t>Live on SuperSport</a:t>
                      </a:r>
                      <a:endParaRPr lang="en-ZA" sz="1400" b="0" i="0" u="none" strike="noStrike">
                        <a:solidFill>
                          <a:srgbClr val="000000"/>
                        </a:solidFill>
                        <a:effectLst/>
                        <a:latin typeface="Calibri" panose="020F0502020204030204" pitchFamily="34" charset="0"/>
                      </a:endParaRPr>
                    </a:p>
                  </a:txBody>
                  <a:tcPr marL="7620" marR="7620" marT="7620" marB="0" anchor="b"/>
                </a:tc>
                <a:tc>
                  <a:txBody>
                    <a:bodyPr/>
                    <a:lstStyle/>
                    <a:p>
                      <a:pPr algn="ctr" fontAlgn="b"/>
                      <a:r>
                        <a:rPr lang="en-ZA" sz="1400" b="0" u="none" strike="noStrike" dirty="0">
                          <a:solidFill>
                            <a:srgbClr val="000000"/>
                          </a:solidFill>
                          <a:effectLst/>
                        </a:rPr>
                        <a:t>2</a:t>
                      </a:r>
                      <a:endParaRPr lang="en-ZA" sz="1400" b="0" i="0" u="none" strike="noStrike" dirty="0">
                        <a:solidFill>
                          <a:srgbClr val="000000"/>
                        </a:solidFill>
                        <a:effectLst/>
                        <a:latin typeface="Calibri" panose="020F0502020204030204" pitchFamily="34" charset="0"/>
                      </a:endParaRPr>
                    </a:p>
                  </a:txBody>
                  <a:tcPr marL="7620" marR="7620" marT="7620" marB="0" anchor="b"/>
                </a:tc>
                <a:tc>
                  <a:txBody>
                    <a:bodyPr/>
                    <a:lstStyle/>
                    <a:p>
                      <a:pPr algn="ctr" fontAlgn="b"/>
                      <a:r>
                        <a:rPr lang="en-ZA" sz="1400" b="0" u="none" strike="noStrike">
                          <a:solidFill>
                            <a:srgbClr val="000000"/>
                          </a:solidFill>
                          <a:effectLst/>
                        </a:rPr>
                        <a:t>0%</a:t>
                      </a:r>
                      <a:endParaRPr lang="en-ZA" sz="14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568598310"/>
                  </a:ext>
                </a:extLst>
              </a:tr>
              <a:tr h="213541">
                <a:tc>
                  <a:txBody>
                    <a:bodyPr/>
                    <a:lstStyle/>
                    <a:p>
                      <a:pPr algn="l" fontAlgn="b"/>
                      <a:r>
                        <a:rPr lang="en-ZA" sz="1400" b="0" u="none" strike="noStrike" dirty="0">
                          <a:solidFill>
                            <a:srgbClr val="000000"/>
                          </a:solidFill>
                          <a:effectLst/>
                        </a:rPr>
                        <a:t>MK</a:t>
                      </a:r>
                      <a:endParaRPr lang="en-ZA" sz="1400" b="0" i="0" u="none" strike="noStrike" dirty="0">
                        <a:solidFill>
                          <a:srgbClr val="000000"/>
                        </a:solidFill>
                        <a:effectLst/>
                        <a:latin typeface="Calibri" panose="020F0502020204030204" pitchFamily="34" charset="0"/>
                      </a:endParaRPr>
                    </a:p>
                  </a:txBody>
                  <a:tcPr marL="7620" marR="7620" marT="7620" marB="0" anchor="b"/>
                </a:tc>
                <a:tc>
                  <a:txBody>
                    <a:bodyPr/>
                    <a:lstStyle/>
                    <a:p>
                      <a:pPr algn="ctr" fontAlgn="b"/>
                      <a:r>
                        <a:rPr lang="en-ZA" sz="1400" b="0" u="none" strike="noStrike">
                          <a:solidFill>
                            <a:srgbClr val="000000"/>
                          </a:solidFill>
                          <a:effectLst/>
                        </a:rPr>
                        <a:t>32</a:t>
                      </a:r>
                      <a:endParaRPr lang="en-ZA" sz="1400" b="0" i="0" u="none" strike="noStrike">
                        <a:solidFill>
                          <a:srgbClr val="000000"/>
                        </a:solidFill>
                        <a:effectLst/>
                        <a:latin typeface="Calibri" panose="020F0502020204030204" pitchFamily="34" charset="0"/>
                      </a:endParaRPr>
                    </a:p>
                  </a:txBody>
                  <a:tcPr marL="7620" marR="7620" marT="7620" marB="0" anchor="b"/>
                </a:tc>
                <a:tc>
                  <a:txBody>
                    <a:bodyPr/>
                    <a:lstStyle/>
                    <a:p>
                      <a:pPr algn="ctr" fontAlgn="b"/>
                      <a:r>
                        <a:rPr lang="en-ZA" sz="1400" b="0" u="none" strike="noStrike" dirty="0">
                          <a:solidFill>
                            <a:srgbClr val="000000"/>
                          </a:solidFill>
                          <a:effectLst/>
                        </a:rPr>
                        <a:t>0%</a:t>
                      </a:r>
                      <a:endParaRPr lang="en-ZA" sz="1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044545225"/>
                  </a:ext>
                </a:extLst>
              </a:tr>
              <a:tr h="213541">
                <a:tc>
                  <a:txBody>
                    <a:bodyPr/>
                    <a:lstStyle/>
                    <a:p>
                      <a:pPr algn="l" fontAlgn="b"/>
                      <a:r>
                        <a:rPr lang="en-ZA" sz="1400" b="0" u="none" strike="noStrike">
                          <a:solidFill>
                            <a:srgbClr val="000000"/>
                          </a:solidFill>
                          <a:effectLst/>
                        </a:rPr>
                        <a:t>M-Net</a:t>
                      </a:r>
                      <a:endParaRPr lang="en-ZA" sz="1400" b="0" i="0" u="none" strike="noStrike">
                        <a:solidFill>
                          <a:srgbClr val="000000"/>
                        </a:solidFill>
                        <a:effectLst/>
                        <a:latin typeface="Calibri" panose="020F0502020204030204" pitchFamily="34" charset="0"/>
                      </a:endParaRPr>
                    </a:p>
                  </a:txBody>
                  <a:tcPr marL="7620" marR="7620" marT="7620" marB="0" anchor="b"/>
                </a:tc>
                <a:tc>
                  <a:txBody>
                    <a:bodyPr/>
                    <a:lstStyle/>
                    <a:p>
                      <a:pPr algn="ctr" fontAlgn="b"/>
                      <a:r>
                        <a:rPr lang="en-ZA" sz="1400" b="0" u="none" strike="noStrike">
                          <a:solidFill>
                            <a:srgbClr val="000000"/>
                          </a:solidFill>
                          <a:effectLst/>
                        </a:rPr>
                        <a:t>116</a:t>
                      </a:r>
                      <a:endParaRPr lang="en-ZA" sz="1400" b="0" i="0" u="none" strike="noStrike">
                        <a:solidFill>
                          <a:srgbClr val="000000"/>
                        </a:solidFill>
                        <a:effectLst/>
                        <a:latin typeface="Calibri" panose="020F0502020204030204" pitchFamily="34" charset="0"/>
                      </a:endParaRPr>
                    </a:p>
                  </a:txBody>
                  <a:tcPr marL="7620" marR="7620" marT="7620" marB="0" anchor="b"/>
                </a:tc>
                <a:tc>
                  <a:txBody>
                    <a:bodyPr/>
                    <a:lstStyle/>
                    <a:p>
                      <a:pPr algn="ctr" fontAlgn="b"/>
                      <a:r>
                        <a:rPr lang="en-ZA" sz="1400" b="0" u="none" strike="noStrike" dirty="0">
                          <a:solidFill>
                            <a:srgbClr val="000000"/>
                          </a:solidFill>
                          <a:effectLst/>
                        </a:rPr>
                        <a:t>1%</a:t>
                      </a:r>
                      <a:endParaRPr lang="en-ZA" sz="1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495858024"/>
                  </a:ext>
                </a:extLst>
              </a:tr>
              <a:tr h="213541">
                <a:tc>
                  <a:txBody>
                    <a:bodyPr/>
                    <a:lstStyle/>
                    <a:p>
                      <a:pPr algn="l" fontAlgn="b"/>
                      <a:r>
                        <a:rPr lang="en-ZA" sz="1400" b="0" u="none" strike="noStrike">
                          <a:solidFill>
                            <a:srgbClr val="000000"/>
                          </a:solidFill>
                          <a:effectLst/>
                        </a:rPr>
                        <a:t>SawSee</a:t>
                      </a:r>
                      <a:endParaRPr lang="en-ZA" sz="1400" b="0" i="0" u="none" strike="noStrike">
                        <a:solidFill>
                          <a:srgbClr val="000000"/>
                        </a:solidFill>
                        <a:effectLst/>
                        <a:latin typeface="Calibri" panose="020F0502020204030204" pitchFamily="34" charset="0"/>
                      </a:endParaRPr>
                    </a:p>
                  </a:txBody>
                  <a:tcPr marL="7620" marR="7620" marT="7620" marB="0" anchor="b"/>
                </a:tc>
                <a:tc>
                  <a:txBody>
                    <a:bodyPr/>
                    <a:lstStyle/>
                    <a:p>
                      <a:pPr algn="ctr" fontAlgn="b"/>
                      <a:r>
                        <a:rPr lang="en-ZA" sz="1400" b="0" u="none" strike="noStrike">
                          <a:solidFill>
                            <a:srgbClr val="000000"/>
                          </a:solidFill>
                          <a:effectLst/>
                        </a:rPr>
                        <a:t>255</a:t>
                      </a:r>
                      <a:endParaRPr lang="en-ZA" sz="1400" b="0" i="0" u="none" strike="noStrike">
                        <a:solidFill>
                          <a:srgbClr val="000000"/>
                        </a:solidFill>
                        <a:effectLst/>
                        <a:latin typeface="Calibri" panose="020F0502020204030204" pitchFamily="34" charset="0"/>
                      </a:endParaRPr>
                    </a:p>
                  </a:txBody>
                  <a:tcPr marL="7620" marR="7620" marT="7620" marB="0" anchor="b"/>
                </a:tc>
                <a:tc>
                  <a:txBody>
                    <a:bodyPr/>
                    <a:lstStyle/>
                    <a:p>
                      <a:pPr algn="ctr" fontAlgn="b"/>
                      <a:r>
                        <a:rPr lang="en-ZA" sz="1400" b="0" u="none" strike="noStrike">
                          <a:solidFill>
                            <a:srgbClr val="000000"/>
                          </a:solidFill>
                          <a:effectLst/>
                        </a:rPr>
                        <a:t>3%</a:t>
                      </a:r>
                      <a:endParaRPr lang="en-ZA" sz="14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18254192"/>
                  </a:ext>
                </a:extLst>
              </a:tr>
              <a:tr h="213541">
                <a:tc>
                  <a:txBody>
                    <a:bodyPr/>
                    <a:lstStyle/>
                    <a:p>
                      <a:pPr algn="l" fontAlgn="b"/>
                      <a:r>
                        <a:rPr lang="en-ZA" sz="1400" b="0" u="none" strike="noStrike">
                          <a:solidFill>
                            <a:srgbClr val="000000"/>
                          </a:solidFill>
                          <a:effectLst/>
                        </a:rPr>
                        <a:t>SuperSport Blitz</a:t>
                      </a:r>
                      <a:endParaRPr lang="en-ZA" sz="1400" b="0" i="0" u="none" strike="noStrike">
                        <a:solidFill>
                          <a:srgbClr val="000000"/>
                        </a:solidFill>
                        <a:effectLst/>
                        <a:latin typeface="Calibri" panose="020F0502020204030204" pitchFamily="34" charset="0"/>
                      </a:endParaRPr>
                    </a:p>
                  </a:txBody>
                  <a:tcPr marL="7620" marR="7620" marT="7620" marB="0" anchor="b"/>
                </a:tc>
                <a:tc>
                  <a:txBody>
                    <a:bodyPr/>
                    <a:lstStyle/>
                    <a:p>
                      <a:pPr algn="ctr" fontAlgn="b"/>
                      <a:r>
                        <a:rPr lang="en-ZA" sz="1400" b="0" u="none" strike="noStrike">
                          <a:solidFill>
                            <a:srgbClr val="000000"/>
                          </a:solidFill>
                          <a:effectLst/>
                        </a:rPr>
                        <a:t>884</a:t>
                      </a:r>
                      <a:endParaRPr lang="en-ZA" sz="1400" b="0" i="0" u="none" strike="noStrike">
                        <a:solidFill>
                          <a:srgbClr val="000000"/>
                        </a:solidFill>
                        <a:effectLst/>
                        <a:latin typeface="Calibri" panose="020F0502020204030204" pitchFamily="34" charset="0"/>
                      </a:endParaRPr>
                    </a:p>
                  </a:txBody>
                  <a:tcPr marL="7620" marR="7620" marT="7620" marB="0" anchor="b"/>
                </a:tc>
                <a:tc>
                  <a:txBody>
                    <a:bodyPr/>
                    <a:lstStyle/>
                    <a:p>
                      <a:pPr algn="ctr" fontAlgn="b"/>
                      <a:r>
                        <a:rPr lang="en-ZA" sz="1400" b="0" u="none" strike="noStrike" dirty="0">
                          <a:solidFill>
                            <a:srgbClr val="000000"/>
                          </a:solidFill>
                          <a:effectLst/>
                        </a:rPr>
                        <a:t>9%</a:t>
                      </a:r>
                      <a:endParaRPr lang="en-ZA" sz="1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1400317136"/>
                  </a:ext>
                </a:extLst>
              </a:tr>
              <a:tr h="213541">
                <a:tc>
                  <a:txBody>
                    <a:bodyPr/>
                    <a:lstStyle/>
                    <a:p>
                      <a:pPr algn="l" fontAlgn="b"/>
                      <a:r>
                        <a:rPr lang="en-ZA" sz="1400" b="0" u="none" strike="noStrike">
                          <a:solidFill>
                            <a:srgbClr val="000000"/>
                          </a:solidFill>
                          <a:effectLst/>
                        </a:rPr>
                        <a:t>Supersport Live Events</a:t>
                      </a:r>
                      <a:endParaRPr lang="en-ZA" sz="1400" b="0" i="0" u="none" strike="noStrike">
                        <a:solidFill>
                          <a:srgbClr val="000000"/>
                        </a:solidFill>
                        <a:effectLst/>
                        <a:latin typeface="Calibri" panose="020F0502020204030204" pitchFamily="34" charset="0"/>
                      </a:endParaRPr>
                    </a:p>
                  </a:txBody>
                  <a:tcPr marL="7620" marR="7620" marT="7620" marB="0" anchor="b"/>
                </a:tc>
                <a:tc>
                  <a:txBody>
                    <a:bodyPr/>
                    <a:lstStyle/>
                    <a:p>
                      <a:pPr algn="ctr" fontAlgn="b"/>
                      <a:r>
                        <a:rPr lang="en-ZA" sz="1400" b="0" u="none" strike="noStrike">
                          <a:solidFill>
                            <a:srgbClr val="000000"/>
                          </a:solidFill>
                          <a:effectLst/>
                        </a:rPr>
                        <a:t>1644</a:t>
                      </a:r>
                      <a:endParaRPr lang="en-ZA" sz="1400" b="0" i="0" u="none" strike="noStrike">
                        <a:solidFill>
                          <a:srgbClr val="000000"/>
                        </a:solidFill>
                        <a:effectLst/>
                        <a:latin typeface="Calibri" panose="020F0502020204030204" pitchFamily="34" charset="0"/>
                      </a:endParaRPr>
                    </a:p>
                  </a:txBody>
                  <a:tcPr marL="7620" marR="7620" marT="7620" marB="0" anchor="b"/>
                </a:tc>
                <a:tc>
                  <a:txBody>
                    <a:bodyPr/>
                    <a:lstStyle/>
                    <a:p>
                      <a:pPr algn="ctr" fontAlgn="b"/>
                      <a:r>
                        <a:rPr lang="en-ZA" sz="1400" b="0" u="none" strike="noStrike" dirty="0">
                          <a:solidFill>
                            <a:srgbClr val="000000"/>
                          </a:solidFill>
                          <a:effectLst/>
                        </a:rPr>
                        <a:t>17%</a:t>
                      </a:r>
                      <a:endParaRPr lang="en-ZA" sz="1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118091831"/>
                  </a:ext>
                </a:extLst>
              </a:tr>
              <a:tr h="213541">
                <a:tc>
                  <a:txBody>
                    <a:bodyPr/>
                    <a:lstStyle/>
                    <a:p>
                      <a:pPr algn="l" fontAlgn="b"/>
                      <a:r>
                        <a:rPr lang="en-ZA" sz="1400" b="0" u="none" strike="noStrike">
                          <a:solidFill>
                            <a:srgbClr val="000000"/>
                          </a:solidFill>
                          <a:effectLst/>
                        </a:rPr>
                        <a:t>Trace TV</a:t>
                      </a:r>
                      <a:endParaRPr lang="en-ZA" sz="1400" b="0" i="0" u="none" strike="noStrike">
                        <a:solidFill>
                          <a:srgbClr val="000000"/>
                        </a:solidFill>
                        <a:effectLst/>
                        <a:latin typeface="Calibri" panose="020F0502020204030204" pitchFamily="34" charset="0"/>
                      </a:endParaRPr>
                    </a:p>
                  </a:txBody>
                  <a:tcPr marL="7620" marR="7620" marT="7620" marB="0" anchor="b"/>
                </a:tc>
                <a:tc>
                  <a:txBody>
                    <a:bodyPr/>
                    <a:lstStyle/>
                    <a:p>
                      <a:pPr algn="ctr" fontAlgn="b"/>
                      <a:r>
                        <a:rPr lang="en-ZA" sz="1400" b="0" u="none" strike="noStrike">
                          <a:solidFill>
                            <a:srgbClr val="000000"/>
                          </a:solidFill>
                          <a:effectLst/>
                        </a:rPr>
                        <a:t>945</a:t>
                      </a:r>
                      <a:endParaRPr lang="en-ZA" sz="1400" b="0" i="0" u="none" strike="noStrike">
                        <a:solidFill>
                          <a:srgbClr val="000000"/>
                        </a:solidFill>
                        <a:effectLst/>
                        <a:latin typeface="Calibri" panose="020F0502020204030204" pitchFamily="34" charset="0"/>
                      </a:endParaRPr>
                    </a:p>
                  </a:txBody>
                  <a:tcPr marL="7620" marR="7620" marT="7620" marB="0" anchor="b"/>
                </a:tc>
                <a:tc>
                  <a:txBody>
                    <a:bodyPr/>
                    <a:lstStyle/>
                    <a:p>
                      <a:pPr algn="ctr" fontAlgn="b"/>
                      <a:r>
                        <a:rPr lang="en-ZA" sz="1400" b="0" u="none" strike="noStrike" dirty="0">
                          <a:solidFill>
                            <a:srgbClr val="000000"/>
                          </a:solidFill>
                          <a:effectLst/>
                        </a:rPr>
                        <a:t>10%</a:t>
                      </a:r>
                      <a:endParaRPr lang="en-ZA" sz="1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985005111"/>
                  </a:ext>
                </a:extLst>
              </a:tr>
              <a:tr h="213541">
                <a:tc>
                  <a:txBody>
                    <a:bodyPr/>
                    <a:lstStyle/>
                    <a:p>
                      <a:pPr algn="l" fontAlgn="b"/>
                      <a:r>
                        <a:rPr lang="en-ZA" sz="1400" b="0" u="none" strike="noStrike">
                          <a:solidFill>
                            <a:srgbClr val="000000"/>
                          </a:solidFill>
                          <a:effectLst/>
                        </a:rPr>
                        <a:t>Vuzu</a:t>
                      </a:r>
                      <a:endParaRPr lang="en-ZA" sz="1400" b="0" i="0" u="none" strike="noStrike">
                        <a:solidFill>
                          <a:srgbClr val="000000"/>
                        </a:solidFill>
                        <a:effectLst/>
                        <a:latin typeface="Calibri" panose="020F0502020204030204" pitchFamily="34" charset="0"/>
                      </a:endParaRPr>
                    </a:p>
                  </a:txBody>
                  <a:tcPr marL="7620" marR="7620" marT="7620" marB="0" anchor="b"/>
                </a:tc>
                <a:tc>
                  <a:txBody>
                    <a:bodyPr/>
                    <a:lstStyle/>
                    <a:p>
                      <a:pPr algn="ctr" fontAlgn="b"/>
                      <a:r>
                        <a:rPr lang="en-ZA" sz="1400" b="0" u="none" strike="noStrike">
                          <a:solidFill>
                            <a:srgbClr val="000000"/>
                          </a:solidFill>
                          <a:effectLst/>
                        </a:rPr>
                        <a:t>111</a:t>
                      </a:r>
                      <a:endParaRPr lang="en-ZA" sz="1400" b="0" i="0" u="none" strike="noStrike">
                        <a:solidFill>
                          <a:srgbClr val="000000"/>
                        </a:solidFill>
                        <a:effectLst/>
                        <a:latin typeface="Calibri" panose="020F0502020204030204" pitchFamily="34" charset="0"/>
                      </a:endParaRPr>
                    </a:p>
                  </a:txBody>
                  <a:tcPr marL="7620" marR="7620" marT="7620" marB="0" anchor="b"/>
                </a:tc>
                <a:tc>
                  <a:txBody>
                    <a:bodyPr/>
                    <a:lstStyle/>
                    <a:p>
                      <a:pPr algn="ctr" fontAlgn="b"/>
                      <a:r>
                        <a:rPr lang="en-ZA" sz="1400" b="0" u="none" strike="noStrike" dirty="0">
                          <a:solidFill>
                            <a:srgbClr val="000000"/>
                          </a:solidFill>
                          <a:effectLst/>
                        </a:rPr>
                        <a:t>1%</a:t>
                      </a:r>
                      <a:endParaRPr lang="en-ZA" sz="1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622939124"/>
                  </a:ext>
                </a:extLst>
              </a:tr>
              <a:tr h="213541">
                <a:tc>
                  <a:txBody>
                    <a:bodyPr/>
                    <a:lstStyle/>
                    <a:p>
                      <a:pPr algn="l" fontAlgn="b"/>
                      <a:r>
                        <a:rPr lang="en-ZA" sz="1400" b="0" u="none" strike="noStrike">
                          <a:solidFill>
                            <a:srgbClr val="000000"/>
                          </a:solidFill>
                          <a:effectLst/>
                        </a:rPr>
                        <a:t>Wimbledon</a:t>
                      </a:r>
                      <a:endParaRPr lang="en-ZA" sz="1400" b="0" i="0" u="none" strike="noStrike">
                        <a:solidFill>
                          <a:srgbClr val="000000"/>
                        </a:solidFill>
                        <a:effectLst/>
                        <a:latin typeface="Calibri" panose="020F0502020204030204" pitchFamily="34" charset="0"/>
                      </a:endParaRPr>
                    </a:p>
                  </a:txBody>
                  <a:tcPr marL="7620" marR="7620" marT="7620" marB="0" anchor="b"/>
                </a:tc>
                <a:tc>
                  <a:txBody>
                    <a:bodyPr/>
                    <a:lstStyle/>
                    <a:p>
                      <a:pPr algn="ctr" fontAlgn="b"/>
                      <a:r>
                        <a:rPr lang="en-ZA" sz="1400" b="0" u="none" strike="noStrike" dirty="0">
                          <a:solidFill>
                            <a:srgbClr val="000000"/>
                          </a:solidFill>
                          <a:effectLst/>
                        </a:rPr>
                        <a:t>3</a:t>
                      </a:r>
                      <a:endParaRPr lang="en-ZA" sz="1400" b="0" i="0" u="none" strike="noStrike" dirty="0">
                        <a:solidFill>
                          <a:srgbClr val="000000"/>
                        </a:solidFill>
                        <a:effectLst/>
                        <a:latin typeface="Calibri" panose="020F0502020204030204" pitchFamily="34" charset="0"/>
                      </a:endParaRPr>
                    </a:p>
                  </a:txBody>
                  <a:tcPr marL="7620" marR="7620" marT="7620" marB="0" anchor="b"/>
                </a:tc>
                <a:tc>
                  <a:txBody>
                    <a:bodyPr/>
                    <a:lstStyle/>
                    <a:p>
                      <a:pPr algn="ctr" fontAlgn="b"/>
                      <a:r>
                        <a:rPr lang="en-ZA" sz="1400" b="0" u="none" strike="noStrike" dirty="0">
                          <a:solidFill>
                            <a:srgbClr val="000000"/>
                          </a:solidFill>
                          <a:effectLst/>
                        </a:rPr>
                        <a:t>0%</a:t>
                      </a:r>
                      <a:endParaRPr lang="en-ZA" sz="14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2775986263"/>
                  </a:ext>
                </a:extLst>
              </a:tr>
              <a:tr h="184331">
                <a:tc>
                  <a:txBody>
                    <a:bodyPr/>
                    <a:lstStyle/>
                    <a:p>
                      <a:pPr algn="l" fontAlgn="b"/>
                      <a:r>
                        <a:rPr lang="en-ZA" sz="1100" b="1" u="none" strike="noStrike">
                          <a:solidFill>
                            <a:srgbClr val="000000"/>
                          </a:solidFill>
                          <a:effectLst/>
                        </a:rPr>
                        <a:t>Grand Total</a:t>
                      </a:r>
                      <a:endParaRPr lang="en-ZA" sz="1100" b="1"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ZA" sz="1100" b="1" u="none" strike="noStrike">
                          <a:solidFill>
                            <a:srgbClr val="000000"/>
                          </a:solidFill>
                          <a:effectLst/>
                        </a:rPr>
                        <a:t>9904</a:t>
                      </a:r>
                      <a:endParaRPr lang="en-ZA" sz="1100" b="1" i="0" u="none" strike="noStrike">
                        <a:solidFill>
                          <a:srgbClr val="000000"/>
                        </a:solidFill>
                        <a:effectLst/>
                        <a:latin typeface="Calibri" panose="020F0502020204030204" pitchFamily="34" charset="0"/>
                      </a:endParaRPr>
                    </a:p>
                  </a:txBody>
                  <a:tcPr marL="7620" marR="7620" marT="7620" marB="0" anchor="b"/>
                </a:tc>
                <a:tc>
                  <a:txBody>
                    <a:bodyPr/>
                    <a:lstStyle/>
                    <a:p>
                      <a:pPr algn="r" fontAlgn="b"/>
                      <a:r>
                        <a:rPr lang="en-ZA" sz="1100" b="1" u="none" strike="noStrike" dirty="0">
                          <a:solidFill>
                            <a:srgbClr val="000000"/>
                          </a:solidFill>
                          <a:effectLst/>
                        </a:rPr>
                        <a:t>100%</a:t>
                      </a:r>
                      <a:endParaRPr lang="en-ZA" sz="1100" b="1"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624242643"/>
                  </a:ext>
                </a:extLst>
              </a:tr>
            </a:tbl>
          </a:graphicData>
        </a:graphic>
      </p:graphicFrame>
    </p:spTree>
    <p:extLst>
      <p:ext uri="{BB962C8B-B14F-4D97-AF65-F5344CB8AC3E}">
        <p14:creationId xmlns:p14="http://schemas.microsoft.com/office/powerpoint/2010/main" val="11373105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8208F77-A55A-4B32-A3B6-A4E5287B22AD}"/>
              </a:ext>
            </a:extLst>
          </p:cNvPr>
          <p:cNvSpPr>
            <a:spLocks noGrp="1"/>
          </p:cNvSpPr>
          <p:nvPr>
            <p:ph type="title"/>
          </p:nvPr>
        </p:nvSpPr>
        <p:spPr>
          <a:xfrm>
            <a:off x="838200" y="243166"/>
            <a:ext cx="10348146" cy="753172"/>
          </a:xfrm>
        </p:spPr>
        <p:txBody>
          <a:bodyPr>
            <a:normAutofit fontScale="90000"/>
          </a:bodyPr>
          <a:lstStyle/>
          <a:p>
            <a:pPr algn="ctr"/>
            <a:r>
              <a:rPr lang="en-US" dirty="0"/>
              <a:t>RECOMMENDATIONS </a:t>
            </a:r>
          </a:p>
        </p:txBody>
      </p:sp>
      <p:sp>
        <p:nvSpPr>
          <p:cNvPr id="9" name="Text Placeholder 8">
            <a:extLst>
              <a:ext uri="{FF2B5EF4-FFF2-40B4-BE49-F238E27FC236}">
                <a16:creationId xmlns:a16="http://schemas.microsoft.com/office/drawing/2014/main" id="{254989AE-2F43-40A0-A83E-0C9A654542E7}"/>
              </a:ext>
            </a:extLst>
          </p:cNvPr>
          <p:cNvSpPr>
            <a:spLocks noGrp="1"/>
          </p:cNvSpPr>
          <p:nvPr>
            <p:ph type="body" sz="quarter" idx="15"/>
          </p:nvPr>
        </p:nvSpPr>
        <p:spPr>
          <a:xfrm>
            <a:off x="1015179" y="1282088"/>
            <a:ext cx="9881421" cy="4585312"/>
          </a:xfrm>
        </p:spPr>
        <p:txBody>
          <a:bodyPr>
            <a:normAutofit fontScale="92500"/>
          </a:bodyPr>
          <a:lstStyle/>
          <a:p>
            <a:pPr lvl="0"/>
            <a:r>
              <a:rPr lang="en-US" dirty="0"/>
              <a:t>Our shows are not reaching the various race classification within out country.  (i.e. More shows needs to be split into the different cultures  and age ranges of our various customers based on the age and race.) </a:t>
            </a:r>
          </a:p>
          <a:p>
            <a:pPr lvl="0"/>
            <a:r>
              <a:rPr lang="en-US" dirty="0"/>
              <a:t>We are currently losing customers who are senior citizens as we only have 1% view-ship from the stats. It is important that we develop shows that accommodate them as these are people who spend most of their time at home and they need shows to keep them busy throughout the day.    </a:t>
            </a:r>
          </a:p>
          <a:p>
            <a:pPr lvl="0"/>
            <a:r>
              <a:rPr lang="en-US" dirty="0"/>
              <a:t>In addition we need to also create educational shows that will withdraw our various children groups especially because some come home early during weekdays and weekends they spend most of their with their parents at home.  These show will surely create a bond with the kids and parents during the weekends which will be beneficial to both parities. </a:t>
            </a:r>
          </a:p>
          <a:p>
            <a:pPr lvl="0"/>
            <a:r>
              <a:rPr lang="en-US" dirty="0"/>
              <a:t>We need to start including more shows that will accommodate our female counter parts are the stats indicate that we are not withdrawing them with the current shows as they only focus on our male customers mostly.</a:t>
            </a:r>
          </a:p>
        </p:txBody>
      </p:sp>
      <p:sp>
        <p:nvSpPr>
          <p:cNvPr id="27" name="Date Placeholder 5">
            <a:extLst>
              <a:ext uri="{FF2B5EF4-FFF2-40B4-BE49-F238E27FC236}">
                <a16:creationId xmlns:a16="http://schemas.microsoft.com/office/drawing/2014/main" id="{CACEAF03-7AD6-47E8-AD82-BD8508B1070C}"/>
              </a:ext>
            </a:extLst>
          </p:cNvPr>
          <p:cNvSpPr>
            <a:spLocks noGrp="1"/>
          </p:cNvSpPr>
          <p:nvPr>
            <p:ph type="dt" sz="half" idx="10"/>
          </p:nvPr>
        </p:nvSpPr>
        <p:spPr>
          <a:xfrm>
            <a:off x="838200" y="6324600"/>
            <a:ext cx="2743200" cy="365125"/>
          </a:xfrm>
        </p:spPr>
        <p:txBody>
          <a:bodyPr/>
          <a:lstStyle/>
          <a:p>
            <a:r>
              <a:rPr lang="en-US" noProof="0" dirty="0"/>
              <a:t>Version_1</a:t>
            </a:r>
          </a:p>
        </p:txBody>
      </p:sp>
      <p:sp>
        <p:nvSpPr>
          <p:cNvPr id="28" name="Footer Placeholder 6">
            <a:extLst>
              <a:ext uri="{FF2B5EF4-FFF2-40B4-BE49-F238E27FC236}">
                <a16:creationId xmlns:a16="http://schemas.microsoft.com/office/drawing/2014/main" id="{9A9B7F5F-1164-4166-A976-1FAA0D3F7512}"/>
              </a:ext>
            </a:extLst>
          </p:cNvPr>
          <p:cNvSpPr>
            <a:spLocks noGrp="1"/>
          </p:cNvSpPr>
          <p:nvPr>
            <p:ph type="ftr" sz="quarter" idx="11"/>
          </p:nvPr>
        </p:nvSpPr>
        <p:spPr>
          <a:xfrm>
            <a:off x="4038600" y="6324600"/>
            <a:ext cx="4114800" cy="365125"/>
          </a:xfrm>
        </p:spPr>
        <p:txBody>
          <a:bodyPr/>
          <a:lstStyle>
            <a:lvl1pPr>
              <a:defRPr/>
            </a:lvl1pPr>
          </a:lstStyle>
          <a:p>
            <a:r>
              <a:rPr lang="en-US" dirty="0" err="1"/>
              <a:t>BrightTV</a:t>
            </a:r>
            <a:r>
              <a:rPr lang="en-US" dirty="0"/>
              <a:t>  Viewership Analysis </a:t>
            </a:r>
          </a:p>
        </p:txBody>
      </p:sp>
      <p:sp>
        <p:nvSpPr>
          <p:cNvPr id="29" name="Slide Number Placeholder 7">
            <a:extLst>
              <a:ext uri="{FF2B5EF4-FFF2-40B4-BE49-F238E27FC236}">
                <a16:creationId xmlns:a16="http://schemas.microsoft.com/office/drawing/2014/main" id="{F2638129-EB98-47AD-A8CF-7F25F7D2E711}"/>
              </a:ext>
            </a:extLst>
          </p:cNvPr>
          <p:cNvSpPr>
            <a:spLocks noGrp="1"/>
          </p:cNvSpPr>
          <p:nvPr>
            <p:ph type="sldNum" sz="quarter" idx="12"/>
          </p:nvPr>
        </p:nvSpPr>
        <p:spPr>
          <a:xfrm>
            <a:off x="8610600" y="6324600"/>
            <a:ext cx="2743200" cy="365125"/>
          </a:xfrm>
        </p:spPr>
        <p:txBody>
          <a:bodyPr/>
          <a:lstStyle/>
          <a:p>
            <a:pPr lvl="0"/>
            <a:fld id="{73B850FF-6169-4056-8077-06FFA93A5366}" type="slidenum">
              <a:rPr lang="en-US" noProof="0" smtClean="0"/>
              <a:pPr lvl="0"/>
              <a:t>13</a:t>
            </a:fld>
            <a:endParaRPr lang="en-US" noProof="0" dirty="0"/>
          </a:p>
        </p:txBody>
      </p:sp>
    </p:spTree>
    <p:extLst>
      <p:ext uri="{BB962C8B-B14F-4D97-AF65-F5344CB8AC3E}">
        <p14:creationId xmlns:p14="http://schemas.microsoft.com/office/powerpoint/2010/main" val="20806360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00C4FDB-0CD0-4A24-86DA-1A1D1D16A241}"/>
              </a:ext>
            </a:extLst>
          </p:cNvPr>
          <p:cNvSpPr>
            <a:spLocks noGrp="1"/>
          </p:cNvSpPr>
          <p:nvPr>
            <p:ph type="ctrTitle"/>
          </p:nvPr>
        </p:nvSpPr>
        <p:spPr>
          <a:xfrm>
            <a:off x="838200" y="2470284"/>
            <a:ext cx="4749276" cy="1209939"/>
          </a:xfrm>
        </p:spPr>
        <p:txBody>
          <a:bodyPr/>
          <a:lstStyle/>
          <a:p>
            <a:r>
              <a:rPr lang="en-US" dirty="0"/>
              <a:t>THANK YOU</a:t>
            </a:r>
          </a:p>
        </p:txBody>
      </p:sp>
      <p:sp>
        <p:nvSpPr>
          <p:cNvPr id="7" name="Subtitle 6">
            <a:extLst>
              <a:ext uri="{FF2B5EF4-FFF2-40B4-BE49-F238E27FC236}">
                <a16:creationId xmlns:a16="http://schemas.microsoft.com/office/drawing/2014/main" id="{DA8E3932-CA6C-420E-9ABA-34B69620C426}"/>
              </a:ext>
            </a:extLst>
          </p:cNvPr>
          <p:cNvSpPr>
            <a:spLocks noGrp="1"/>
          </p:cNvSpPr>
          <p:nvPr>
            <p:ph type="subTitle" idx="1"/>
          </p:nvPr>
        </p:nvSpPr>
        <p:spPr>
          <a:xfrm>
            <a:off x="838201" y="3790890"/>
            <a:ext cx="4749275" cy="1292629"/>
          </a:xfrm>
        </p:spPr>
        <p:txBody>
          <a:bodyPr>
            <a:normAutofit/>
          </a:bodyPr>
          <a:lstStyle/>
          <a:p>
            <a:r>
              <a:rPr lang="en-US" dirty="0" err="1"/>
              <a:t>Sebolelo</a:t>
            </a:r>
            <a:r>
              <a:rPr lang="en-US" dirty="0"/>
              <a:t> Mary Moshe</a:t>
            </a:r>
          </a:p>
          <a:p>
            <a:r>
              <a:rPr lang="en-US" dirty="0"/>
              <a:t>Msebolelo@gmail.com</a:t>
            </a:r>
          </a:p>
        </p:txBody>
      </p:sp>
      <p:pic>
        <p:nvPicPr>
          <p:cNvPr id="19" name="Picture Placeholder 18" descr="A picture containing agave">
            <a:extLst>
              <a:ext uri="{FF2B5EF4-FFF2-40B4-BE49-F238E27FC236}">
                <a16:creationId xmlns:a16="http://schemas.microsoft.com/office/drawing/2014/main" id="{E15DD46D-2D7C-463F-A18B-CF4C30E08A84}"/>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6077447" y="1066800"/>
            <a:ext cx="2405746" cy="2262033"/>
          </a:xfrm>
        </p:spPr>
      </p:pic>
      <p:pic>
        <p:nvPicPr>
          <p:cNvPr id="9" name="Picture Placeholder 8" descr="A picture containing mountain, outdoor, sky, rocks, tent">
            <a:extLst>
              <a:ext uri="{FF2B5EF4-FFF2-40B4-BE49-F238E27FC236}">
                <a16:creationId xmlns:a16="http://schemas.microsoft.com/office/drawing/2014/main" id="{028D98CD-8146-4256-BD0A-D7B4C7C770A5}"/>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val="0"/>
              </a:ext>
            </a:extLst>
          </a:blip>
          <a:srcRect/>
          <a:stretch/>
        </p:blipFill>
        <p:spPr>
          <a:xfrm>
            <a:off x="8592404" y="1066800"/>
            <a:ext cx="2405746" cy="2262033"/>
          </a:xfrm>
        </p:spPr>
      </p:pic>
      <p:pic>
        <p:nvPicPr>
          <p:cNvPr id="23" name="Picture Placeholder 22" descr="A picture containing valley, nature, canyon, mountain">
            <a:extLst>
              <a:ext uri="{FF2B5EF4-FFF2-40B4-BE49-F238E27FC236}">
                <a16:creationId xmlns:a16="http://schemas.microsoft.com/office/drawing/2014/main" id="{349394C9-EF9F-4C84-8978-9CF03DD05E56}"/>
              </a:ext>
            </a:extLst>
          </p:cNvPr>
          <p:cNvPicPr>
            <a:picLocks noGrp="1" noChangeAspect="1"/>
          </p:cNvPicPr>
          <p:nvPr>
            <p:ph type="pic" sz="quarter" idx="15"/>
          </p:nvPr>
        </p:nvPicPr>
        <p:blipFill rotWithShape="1">
          <a:blip r:embed="rId4" cstate="screen">
            <a:extLst>
              <a:ext uri="{28A0092B-C50C-407E-A947-70E740481C1C}">
                <a14:useLocalDpi xmlns:a14="http://schemas.microsoft.com/office/drawing/2010/main" val="0"/>
              </a:ext>
            </a:extLst>
          </a:blip>
          <a:srcRect/>
          <a:stretch/>
        </p:blipFill>
        <p:spPr>
          <a:xfrm>
            <a:off x="6077447" y="3443645"/>
            <a:ext cx="2405746" cy="2262033"/>
          </a:xfrm>
        </p:spPr>
      </p:pic>
      <p:pic>
        <p:nvPicPr>
          <p:cNvPr id="11" name="Picture Placeholder 10" descr="A close-up of an aloe leaf">
            <a:extLst>
              <a:ext uri="{FF2B5EF4-FFF2-40B4-BE49-F238E27FC236}">
                <a16:creationId xmlns:a16="http://schemas.microsoft.com/office/drawing/2014/main" id="{F5EBEBC0-CDA5-4DF4-A64C-698FF0B3401F}"/>
              </a:ext>
            </a:extLst>
          </p:cNvPr>
          <p:cNvPicPr>
            <a:picLocks noGrp="1" noChangeAspect="1"/>
          </p:cNvPicPr>
          <p:nvPr>
            <p:ph type="pic" sz="quarter" idx="16"/>
          </p:nvPr>
        </p:nvPicPr>
        <p:blipFill rotWithShape="1">
          <a:blip r:embed="rId5" cstate="screen">
            <a:extLst>
              <a:ext uri="{28A0092B-C50C-407E-A947-70E740481C1C}">
                <a14:useLocalDpi xmlns:a14="http://schemas.microsoft.com/office/drawing/2010/main" val="0"/>
              </a:ext>
            </a:extLst>
          </a:blip>
          <a:srcRect/>
          <a:stretch/>
        </p:blipFill>
        <p:spPr>
          <a:xfrm>
            <a:off x="8592405" y="3443645"/>
            <a:ext cx="2405746" cy="2262033"/>
          </a:xfrm>
        </p:spPr>
      </p:pic>
      <p:sp>
        <p:nvSpPr>
          <p:cNvPr id="26" name="Date Placeholder 25">
            <a:extLst>
              <a:ext uri="{FF2B5EF4-FFF2-40B4-BE49-F238E27FC236}">
                <a16:creationId xmlns:a16="http://schemas.microsoft.com/office/drawing/2014/main" id="{E6DC388C-72CE-4D2C-AA32-E1FF83F535A6}"/>
              </a:ext>
            </a:extLst>
          </p:cNvPr>
          <p:cNvSpPr>
            <a:spLocks noGrp="1"/>
          </p:cNvSpPr>
          <p:nvPr>
            <p:ph type="dt" sz="half" idx="10"/>
          </p:nvPr>
        </p:nvSpPr>
        <p:spPr>
          <a:xfrm>
            <a:off x="838200" y="6327648"/>
            <a:ext cx="2743200" cy="365125"/>
          </a:xfrm>
        </p:spPr>
        <p:txBody>
          <a:bodyPr/>
          <a:lstStyle/>
          <a:p>
            <a:r>
              <a:rPr lang="en-US" noProof="0" dirty="0"/>
              <a:t>Version_1</a:t>
            </a:r>
          </a:p>
        </p:txBody>
      </p:sp>
      <p:sp>
        <p:nvSpPr>
          <p:cNvPr id="27" name="Footer Placeholder 26">
            <a:extLst>
              <a:ext uri="{FF2B5EF4-FFF2-40B4-BE49-F238E27FC236}">
                <a16:creationId xmlns:a16="http://schemas.microsoft.com/office/drawing/2014/main" id="{FD50BB59-A665-4D1E-BAE0-8D164269AA8E}"/>
              </a:ext>
            </a:extLst>
          </p:cNvPr>
          <p:cNvSpPr>
            <a:spLocks noGrp="1"/>
          </p:cNvSpPr>
          <p:nvPr>
            <p:ph type="ftr" sz="quarter" idx="11"/>
          </p:nvPr>
        </p:nvSpPr>
        <p:spPr>
          <a:xfrm>
            <a:off x="4038600" y="6327648"/>
            <a:ext cx="4114800" cy="365125"/>
          </a:xfrm>
        </p:spPr>
        <p:txBody>
          <a:bodyPr/>
          <a:lstStyle/>
          <a:p>
            <a:r>
              <a:rPr lang="en-US" dirty="0" err="1"/>
              <a:t>BrightTV</a:t>
            </a:r>
            <a:r>
              <a:rPr lang="en-US" dirty="0"/>
              <a:t>  Viewership Analysis </a:t>
            </a:r>
          </a:p>
        </p:txBody>
      </p:sp>
      <p:sp>
        <p:nvSpPr>
          <p:cNvPr id="28" name="Slide Number Placeholder 27">
            <a:extLst>
              <a:ext uri="{FF2B5EF4-FFF2-40B4-BE49-F238E27FC236}">
                <a16:creationId xmlns:a16="http://schemas.microsoft.com/office/drawing/2014/main" id="{96E5A4EB-E183-4EF0-8266-412826ACBCF0}"/>
              </a:ext>
            </a:extLst>
          </p:cNvPr>
          <p:cNvSpPr>
            <a:spLocks noGrp="1"/>
          </p:cNvSpPr>
          <p:nvPr>
            <p:ph type="sldNum" sz="quarter" idx="12"/>
          </p:nvPr>
        </p:nvSpPr>
        <p:spPr>
          <a:xfrm>
            <a:off x="10058400" y="6327648"/>
            <a:ext cx="1295400" cy="365125"/>
          </a:xfrm>
        </p:spPr>
        <p:txBody>
          <a:bodyPr/>
          <a:lstStyle/>
          <a:p>
            <a:pPr lvl="0"/>
            <a:fld id="{73B850FF-6169-4056-8077-06FFA93A5366}" type="slidenum">
              <a:rPr lang="en-US" noProof="0" smtClean="0"/>
              <a:pPr lvl="0"/>
              <a:t>14</a:t>
            </a:fld>
            <a:endParaRPr lang="en-US" noProof="0" dirty="0"/>
          </a:p>
        </p:txBody>
      </p:sp>
    </p:spTree>
    <p:extLst>
      <p:ext uri="{BB962C8B-B14F-4D97-AF65-F5344CB8AC3E}">
        <p14:creationId xmlns:p14="http://schemas.microsoft.com/office/powerpoint/2010/main" val="13042801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itle 24">
            <a:extLst>
              <a:ext uri="{FF2B5EF4-FFF2-40B4-BE49-F238E27FC236}">
                <a16:creationId xmlns:a16="http://schemas.microsoft.com/office/drawing/2014/main" id="{6E2FE00C-A4E7-4DD3-BED5-5746528E68F1}"/>
              </a:ext>
            </a:extLst>
          </p:cNvPr>
          <p:cNvSpPr>
            <a:spLocks noGrp="1"/>
          </p:cNvSpPr>
          <p:nvPr>
            <p:ph type="title"/>
          </p:nvPr>
        </p:nvSpPr>
        <p:spPr>
          <a:xfrm>
            <a:off x="682749" y="139318"/>
            <a:ext cx="4953000" cy="873053"/>
          </a:xfrm>
        </p:spPr>
        <p:txBody>
          <a:bodyPr/>
          <a:lstStyle/>
          <a:p>
            <a:r>
              <a:rPr lang="en-US" dirty="0"/>
              <a:t>AGENDA</a:t>
            </a:r>
          </a:p>
        </p:txBody>
      </p:sp>
      <p:sp>
        <p:nvSpPr>
          <p:cNvPr id="34" name="Text Placeholder 33">
            <a:extLst>
              <a:ext uri="{FF2B5EF4-FFF2-40B4-BE49-F238E27FC236}">
                <a16:creationId xmlns:a16="http://schemas.microsoft.com/office/drawing/2014/main" id="{7B69611F-97FC-426E-8387-26F473573E81}"/>
              </a:ext>
            </a:extLst>
          </p:cNvPr>
          <p:cNvSpPr>
            <a:spLocks noGrp="1"/>
          </p:cNvSpPr>
          <p:nvPr>
            <p:ph type="body" sz="quarter" idx="16"/>
          </p:nvPr>
        </p:nvSpPr>
        <p:spPr>
          <a:xfrm>
            <a:off x="599580" y="1012371"/>
            <a:ext cx="5409334" cy="5105400"/>
          </a:xfrm>
        </p:spPr>
        <p:txBody>
          <a:bodyPr>
            <a:normAutofit/>
          </a:bodyPr>
          <a:lstStyle/>
          <a:p>
            <a:pPr>
              <a:buFont typeface="+mj-lt"/>
              <a:buAutoNum type="arabicPeriod"/>
            </a:pPr>
            <a:r>
              <a:rPr lang="en-US" sz="1800" dirty="0"/>
              <a:t>Introduction</a:t>
            </a:r>
          </a:p>
          <a:p>
            <a:pPr>
              <a:buFont typeface="+mj-lt"/>
              <a:buAutoNum type="arabicPeriod"/>
            </a:pPr>
            <a:r>
              <a:rPr lang="en-US" sz="1800" dirty="0"/>
              <a:t>Customer Race  View</a:t>
            </a:r>
          </a:p>
          <a:p>
            <a:pPr>
              <a:buFont typeface="+mj-lt"/>
              <a:buAutoNum type="arabicPeriod"/>
            </a:pPr>
            <a:r>
              <a:rPr lang="en-US" sz="1800" dirty="0"/>
              <a:t>Customer Race – Chart View </a:t>
            </a:r>
          </a:p>
          <a:p>
            <a:pPr>
              <a:buFont typeface="+mj-lt"/>
              <a:buAutoNum type="arabicPeriod"/>
            </a:pPr>
            <a:r>
              <a:rPr lang="en-US" sz="1800" dirty="0"/>
              <a:t>Customer Group View</a:t>
            </a:r>
          </a:p>
          <a:p>
            <a:pPr>
              <a:buFont typeface="+mj-lt"/>
              <a:buAutoNum type="arabicPeriod"/>
            </a:pPr>
            <a:r>
              <a:rPr lang="en-US" sz="1800" dirty="0"/>
              <a:t>Customer Age Group – Chart View </a:t>
            </a:r>
          </a:p>
          <a:p>
            <a:pPr>
              <a:buFont typeface="+mj-lt"/>
              <a:buAutoNum type="arabicPeriod"/>
            </a:pPr>
            <a:r>
              <a:rPr lang="en-US" sz="1800" dirty="0"/>
              <a:t>Customer Channel View</a:t>
            </a:r>
          </a:p>
          <a:p>
            <a:pPr>
              <a:buFont typeface="+mj-lt"/>
              <a:buAutoNum type="arabicPeriod"/>
            </a:pPr>
            <a:r>
              <a:rPr lang="en-US" sz="1800" dirty="0"/>
              <a:t>Customer </a:t>
            </a:r>
            <a:r>
              <a:rPr lang="en-US" sz="1800" dirty="0" err="1"/>
              <a:t>Brighttv</a:t>
            </a:r>
            <a:r>
              <a:rPr lang="en-US" sz="1800" dirty="0"/>
              <a:t> Channel – Chart View </a:t>
            </a:r>
          </a:p>
          <a:p>
            <a:pPr>
              <a:buFont typeface="+mj-lt"/>
              <a:buAutoNum type="arabicPeriod"/>
            </a:pPr>
            <a:r>
              <a:rPr lang="en-US" sz="1800" dirty="0"/>
              <a:t>Customer </a:t>
            </a:r>
            <a:r>
              <a:rPr lang="en-US" sz="1800" dirty="0" err="1"/>
              <a:t>Brighttv</a:t>
            </a:r>
            <a:r>
              <a:rPr lang="en-US" sz="1800" dirty="0"/>
              <a:t> –Province Viewership</a:t>
            </a:r>
          </a:p>
          <a:p>
            <a:pPr>
              <a:buFont typeface="+mj-lt"/>
              <a:buAutoNum type="arabicPeriod"/>
            </a:pPr>
            <a:r>
              <a:rPr lang="en-US" sz="1800" dirty="0"/>
              <a:t>Customer BRIGHTTV – Shows Duration Vs Age Group</a:t>
            </a:r>
          </a:p>
          <a:p>
            <a:pPr>
              <a:buFont typeface="+mj-lt"/>
              <a:buAutoNum type="arabicPeriod"/>
            </a:pPr>
            <a:r>
              <a:rPr lang="en-US" sz="1800" dirty="0"/>
              <a:t>Shows Viewership Table</a:t>
            </a:r>
          </a:p>
          <a:p>
            <a:pPr>
              <a:buFont typeface="+mj-lt"/>
              <a:buAutoNum type="arabicPeriod"/>
            </a:pPr>
            <a:r>
              <a:rPr lang="en-US" sz="1800" dirty="0"/>
              <a:t>Recommendations </a:t>
            </a:r>
          </a:p>
        </p:txBody>
      </p:sp>
      <p:sp>
        <p:nvSpPr>
          <p:cNvPr id="57" name="Date Placeholder 56">
            <a:extLst>
              <a:ext uri="{FF2B5EF4-FFF2-40B4-BE49-F238E27FC236}">
                <a16:creationId xmlns:a16="http://schemas.microsoft.com/office/drawing/2014/main" id="{8870D893-2423-4900-AACF-892913F92B61}"/>
              </a:ext>
            </a:extLst>
          </p:cNvPr>
          <p:cNvSpPr>
            <a:spLocks noGrp="1"/>
          </p:cNvSpPr>
          <p:nvPr>
            <p:ph type="dt" sz="half" idx="10"/>
          </p:nvPr>
        </p:nvSpPr>
        <p:spPr>
          <a:xfrm>
            <a:off x="838200" y="6327648"/>
            <a:ext cx="2743200" cy="365125"/>
          </a:xfrm>
        </p:spPr>
        <p:txBody>
          <a:bodyPr/>
          <a:lstStyle/>
          <a:p>
            <a:pPr lvl="0"/>
            <a:r>
              <a:rPr lang="en-US" noProof="0" dirty="0"/>
              <a:t>Version_1</a:t>
            </a:r>
          </a:p>
        </p:txBody>
      </p:sp>
      <p:pic>
        <p:nvPicPr>
          <p:cNvPr id="13" name="Picture Placeholder 12" descr="A picture containing text, outdoor, sky, nature">
            <a:extLst>
              <a:ext uri="{FF2B5EF4-FFF2-40B4-BE49-F238E27FC236}">
                <a16:creationId xmlns:a16="http://schemas.microsoft.com/office/drawing/2014/main" id="{8F8654F3-37D9-4BF3-A6D7-D300F8837D00}"/>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a:stretch/>
        </p:blipFill>
        <p:spPr>
          <a:xfrm>
            <a:off x="6781801" y="380991"/>
            <a:ext cx="4856144" cy="1925415"/>
          </a:xfrm>
        </p:spPr>
      </p:pic>
      <p:pic>
        <p:nvPicPr>
          <p:cNvPr id="23" name="Picture Placeholder 22" descr="A picture containing grass, shoes, colorful">
            <a:extLst>
              <a:ext uri="{FF2B5EF4-FFF2-40B4-BE49-F238E27FC236}">
                <a16:creationId xmlns:a16="http://schemas.microsoft.com/office/drawing/2014/main" id="{2D222395-31E3-4ED7-A23E-C243F9E34C7C}"/>
              </a:ext>
            </a:extLst>
          </p:cNvPr>
          <p:cNvPicPr>
            <a:picLocks noGrp="1" noChangeAspect="1"/>
          </p:cNvPicPr>
          <p:nvPr>
            <p:ph type="pic" sz="quarter" idx="14"/>
          </p:nvPr>
        </p:nvPicPr>
        <p:blipFill rotWithShape="1">
          <a:blip r:embed="rId4" cstate="screen">
            <a:extLst>
              <a:ext uri="{28A0092B-C50C-407E-A947-70E740481C1C}">
                <a14:useLocalDpi xmlns:a14="http://schemas.microsoft.com/office/drawing/2010/main" val="0"/>
              </a:ext>
            </a:extLst>
          </a:blip>
          <a:srcRect/>
          <a:stretch/>
        </p:blipFill>
        <p:spPr>
          <a:xfrm>
            <a:off x="6781800" y="2376797"/>
            <a:ext cx="4856144" cy="1925415"/>
          </a:xfrm>
        </p:spPr>
      </p:pic>
      <p:pic>
        <p:nvPicPr>
          <p:cNvPr id="28" name="Picture Placeholder 27" descr="A picture containing a striped rug">
            <a:extLst>
              <a:ext uri="{FF2B5EF4-FFF2-40B4-BE49-F238E27FC236}">
                <a16:creationId xmlns:a16="http://schemas.microsoft.com/office/drawing/2014/main" id="{F59B4BFC-AD66-446F-8E77-27414D9D0BDF}"/>
              </a:ext>
            </a:extLst>
          </p:cNvPr>
          <p:cNvPicPr>
            <a:picLocks noGrp="1" noChangeAspect="1"/>
          </p:cNvPicPr>
          <p:nvPr>
            <p:ph type="pic" sz="quarter" idx="15"/>
          </p:nvPr>
        </p:nvPicPr>
        <p:blipFill rotWithShape="1">
          <a:blip r:embed="rId5" cstate="screen">
            <a:extLst>
              <a:ext uri="{28A0092B-C50C-407E-A947-70E740481C1C}">
                <a14:useLocalDpi xmlns:a14="http://schemas.microsoft.com/office/drawing/2010/main" val="0"/>
              </a:ext>
            </a:extLst>
          </a:blip>
          <a:srcRect/>
          <a:stretch/>
        </p:blipFill>
        <p:spPr>
          <a:xfrm>
            <a:off x="6781800" y="4379170"/>
            <a:ext cx="4856144" cy="1925415"/>
          </a:xfrm>
        </p:spPr>
      </p:pic>
      <p:sp>
        <p:nvSpPr>
          <p:cNvPr id="58" name="Footer Placeholder 57">
            <a:extLst>
              <a:ext uri="{FF2B5EF4-FFF2-40B4-BE49-F238E27FC236}">
                <a16:creationId xmlns:a16="http://schemas.microsoft.com/office/drawing/2014/main" id="{3F5D567B-B4E7-46C3-99A9-F2F32FA23175}"/>
              </a:ext>
            </a:extLst>
          </p:cNvPr>
          <p:cNvSpPr>
            <a:spLocks noGrp="1"/>
          </p:cNvSpPr>
          <p:nvPr>
            <p:ph type="ftr" sz="quarter" idx="11"/>
          </p:nvPr>
        </p:nvSpPr>
        <p:spPr>
          <a:xfrm>
            <a:off x="6858000" y="6327648"/>
            <a:ext cx="3810000" cy="365125"/>
          </a:xfrm>
        </p:spPr>
        <p:txBody>
          <a:bodyPr/>
          <a:lstStyle/>
          <a:p>
            <a:r>
              <a:rPr lang="en-US" dirty="0"/>
              <a:t>Presentation title</a:t>
            </a:r>
          </a:p>
        </p:txBody>
      </p:sp>
      <p:sp>
        <p:nvSpPr>
          <p:cNvPr id="59" name="Slide Number Placeholder 58">
            <a:extLst>
              <a:ext uri="{FF2B5EF4-FFF2-40B4-BE49-F238E27FC236}">
                <a16:creationId xmlns:a16="http://schemas.microsoft.com/office/drawing/2014/main" id="{51CFCC1B-86D5-4E89-A5FA-944094DBD4AF}"/>
              </a:ext>
            </a:extLst>
          </p:cNvPr>
          <p:cNvSpPr>
            <a:spLocks noGrp="1"/>
          </p:cNvSpPr>
          <p:nvPr>
            <p:ph type="sldNum" sz="quarter" idx="12"/>
          </p:nvPr>
        </p:nvSpPr>
        <p:spPr>
          <a:xfrm>
            <a:off x="10820400" y="6327648"/>
            <a:ext cx="533400" cy="365125"/>
          </a:xfrm>
        </p:spPr>
        <p:txBody>
          <a:bodyPr/>
          <a:lstStyle/>
          <a:p>
            <a:pPr lvl="0"/>
            <a:fld id="{73B850FF-6169-4056-8077-06FFA93A5366}" type="slidenum">
              <a:rPr lang="en-US" noProof="0" smtClean="0"/>
              <a:pPr lvl="0"/>
              <a:t>2</a:t>
            </a:fld>
            <a:endParaRPr lang="en-US" noProof="0" dirty="0"/>
          </a:p>
        </p:txBody>
      </p:sp>
    </p:spTree>
    <p:extLst>
      <p:ext uri="{BB962C8B-B14F-4D97-AF65-F5344CB8AC3E}">
        <p14:creationId xmlns:p14="http://schemas.microsoft.com/office/powerpoint/2010/main" val="2541208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B6134E62-0FEA-4101-A0C8-1395344EA7AC}"/>
              </a:ext>
            </a:extLst>
          </p:cNvPr>
          <p:cNvSpPr>
            <a:spLocks noGrp="1"/>
          </p:cNvSpPr>
          <p:nvPr>
            <p:ph type="title"/>
          </p:nvPr>
        </p:nvSpPr>
        <p:spPr>
          <a:xfrm>
            <a:off x="838200" y="4876800"/>
            <a:ext cx="10003218" cy="1219200"/>
          </a:xfrm>
        </p:spPr>
        <p:txBody>
          <a:bodyPr/>
          <a:lstStyle/>
          <a:p>
            <a:r>
              <a:rPr lang="en-US" dirty="0"/>
              <a:t>Introduction</a:t>
            </a:r>
          </a:p>
        </p:txBody>
      </p:sp>
      <p:pic>
        <p:nvPicPr>
          <p:cNvPr id="11" name="Picture Placeholder 10" descr="A picture containing sky, outdoor, feathers, colorful, person">
            <a:extLst>
              <a:ext uri="{FF2B5EF4-FFF2-40B4-BE49-F238E27FC236}">
                <a16:creationId xmlns:a16="http://schemas.microsoft.com/office/drawing/2014/main" id="{FE5067FA-41D2-404F-9E22-8AE2507577BE}"/>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a:stretch/>
        </p:blipFill>
        <p:spPr>
          <a:xfrm>
            <a:off x="-3175" y="0"/>
            <a:ext cx="6196013" cy="4602877"/>
          </a:xfrm>
        </p:spPr>
      </p:pic>
      <p:sp>
        <p:nvSpPr>
          <p:cNvPr id="15" name="Content Placeholder 14">
            <a:extLst>
              <a:ext uri="{FF2B5EF4-FFF2-40B4-BE49-F238E27FC236}">
                <a16:creationId xmlns:a16="http://schemas.microsoft.com/office/drawing/2014/main" id="{F95CA429-F668-43CB-B1F6-A9C08F07F983}"/>
              </a:ext>
            </a:extLst>
          </p:cNvPr>
          <p:cNvSpPr>
            <a:spLocks noGrp="1"/>
          </p:cNvSpPr>
          <p:nvPr>
            <p:ph type="body" sz="quarter" idx="14"/>
          </p:nvPr>
        </p:nvSpPr>
        <p:spPr>
          <a:xfrm>
            <a:off x="6650718" y="327025"/>
            <a:ext cx="5073194" cy="3949987"/>
          </a:xfrm>
        </p:spPr>
        <p:txBody>
          <a:bodyPr>
            <a:normAutofit/>
          </a:bodyPr>
          <a:lstStyle/>
          <a:p>
            <a:r>
              <a:rPr lang="en-US" dirty="0"/>
              <a:t>This presentation is for </a:t>
            </a:r>
            <a:r>
              <a:rPr lang="en-US" dirty="0" err="1"/>
              <a:t>BrightTV</a:t>
            </a:r>
            <a:r>
              <a:rPr lang="en-US" dirty="0"/>
              <a:t> Viewership analytics and it is meant to assist </a:t>
            </a:r>
            <a:r>
              <a:rPr lang="en-US" dirty="0" err="1"/>
              <a:t>BrightTC</a:t>
            </a:r>
            <a:r>
              <a:rPr lang="en-US" dirty="0"/>
              <a:t> CEO into growing the company’s subscription base for this financial year. </a:t>
            </a:r>
          </a:p>
          <a:p>
            <a:r>
              <a:rPr lang="en-US" dirty="0"/>
              <a:t>The document will provide sights that will assist Customer Value Management (CVM) team in meeting objectives for this year. </a:t>
            </a:r>
          </a:p>
        </p:txBody>
      </p:sp>
      <p:sp>
        <p:nvSpPr>
          <p:cNvPr id="18" name="Date Placeholder 17">
            <a:extLst>
              <a:ext uri="{FF2B5EF4-FFF2-40B4-BE49-F238E27FC236}">
                <a16:creationId xmlns:a16="http://schemas.microsoft.com/office/drawing/2014/main" id="{D453A211-65B5-48E3-96AC-ADE300F4D687}"/>
              </a:ext>
            </a:extLst>
          </p:cNvPr>
          <p:cNvSpPr>
            <a:spLocks noGrp="1"/>
          </p:cNvSpPr>
          <p:nvPr>
            <p:ph type="dt" sz="half" idx="10"/>
          </p:nvPr>
        </p:nvSpPr>
        <p:spPr>
          <a:xfrm>
            <a:off x="838200" y="6327648"/>
            <a:ext cx="2743200" cy="365125"/>
          </a:xfrm>
        </p:spPr>
        <p:txBody>
          <a:bodyPr/>
          <a:lstStyle/>
          <a:p>
            <a:r>
              <a:rPr lang="en-US" noProof="0" dirty="0"/>
              <a:t>Version_1</a:t>
            </a:r>
          </a:p>
        </p:txBody>
      </p:sp>
      <p:sp>
        <p:nvSpPr>
          <p:cNvPr id="19" name="Footer Placeholder 18">
            <a:extLst>
              <a:ext uri="{FF2B5EF4-FFF2-40B4-BE49-F238E27FC236}">
                <a16:creationId xmlns:a16="http://schemas.microsoft.com/office/drawing/2014/main" id="{DC007DDA-7459-4DC5-ADDC-B34A3D0DD697}"/>
              </a:ext>
            </a:extLst>
          </p:cNvPr>
          <p:cNvSpPr>
            <a:spLocks noGrp="1"/>
          </p:cNvSpPr>
          <p:nvPr>
            <p:ph type="ftr" sz="quarter" idx="11"/>
          </p:nvPr>
        </p:nvSpPr>
        <p:spPr>
          <a:xfrm>
            <a:off x="4109310" y="6327648"/>
            <a:ext cx="3976429" cy="365125"/>
          </a:xfrm>
        </p:spPr>
        <p:txBody>
          <a:bodyPr/>
          <a:lstStyle/>
          <a:p>
            <a:r>
              <a:rPr lang="en-US" dirty="0" err="1"/>
              <a:t>BrightTV</a:t>
            </a:r>
            <a:r>
              <a:rPr lang="en-US" dirty="0"/>
              <a:t>  Viewership Analysis </a:t>
            </a:r>
          </a:p>
        </p:txBody>
      </p:sp>
      <p:sp>
        <p:nvSpPr>
          <p:cNvPr id="20" name="Slide Number Placeholder 19">
            <a:extLst>
              <a:ext uri="{FF2B5EF4-FFF2-40B4-BE49-F238E27FC236}">
                <a16:creationId xmlns:a16="http://schemas.microsoft.com/office/drawing/2014/main" id="{8830570A-9F6D-4948-8AE0-762EE7BF813D}"/>
              </a:ext>
            </a:extLst>
          </p:cNvPr>
          <p:cNvSpPr>
            <a:spLocks noGrp="1"/>
          </p:cNvSpPr>
          <p:nvPr>
            <p:ph type="sldNum" sz="quarter" idx="12"/>
          </p:nvPr>
        </p:nvSpPr>
        <p:spPr>
          <a:xfrm>
            <a:off x="10186908" y="6327648"/>
            <a:ext cx="1166892" cy="365125"/>
          </a:xfrm>
        </p:spPr>
        <p:txBody>
          <a:bodyPr/>
          <a:lstStyle/>
          <a:p>
            <a:pPr lvl="0"/>
            <a:fld id="{73B850FF-6169-4056-8077-06FFA93A5366}" type="slidenum">
              <a:rPr lang="en-US" noProof="0" smtClean="0"/>
              <a:pPr lvl="0"/>
              <a:t>3</a:t>
            </a:fld>
            <a:endParaRPr lang="en-US" noProof="0" dirty="0"/>
          </a:p>
        </p:txBody>
      </p:sp>
    </p:spTree>
    <p:extLst>
      <p:ext uri="{BB962C8B-B14F-4D97-AF65-F5344CB8AC3E}">
        <p14:creationId xmlns:p14="http://schemas.microsoft.com/office/powerpoint/2010/main" val="7800980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2E04E8F-2D23-4DA1-95F8-B758F6D3C8F9}"/>
              </a:ext>
            </a:extLst>
          </p:cNvPr>
          <p:cNvSpPr>
            <a:spLocks noGrp="1"/>
          </p:cNvSpPr>
          <p:nvPr>
            <p:ph type="title"/>
          </p:nvPr>
        </p:nvSpPr>
        <p:spPr>
          <a:xfrm>
            <a:off x="458880" y="252771"/>
            <a:ext cx="4751295" cy="1663434"/>
          </a:xfrm>
        </p:spPr>
        <p:txBody>
          <a:bodyPr/>
          <a:lstStyle/>
          <a:p>
            <a:r>
              <a:rPr lang="en-US" dirty="0"/>
              <a:t>CUSTOMER RACE  VIEW</a:t>
            </a:r>
          </a:p>
        </p:txBody>
      </p:sp>
      <p:sp>
        <p:nvSpPr>
          <p:cNvPr id="6" name="Text Placeholder 5">
            <a:extLst>
              <a:ext uri="{FF2B5EF4-FFF2-40B4-BE49-F238E27FC236}">
                <a16:creationId xmlns:a16="http://schemas.microsoft.com/office/drawing/2014/main" id="{FA7D6E7D-019F-4C81-AB67-977ED710707D}"/>
              </a:ext>
            </a:extLst>
          </p:cNvPr>
          <p:cNvSpPr>
            <a:spLocks noGrp="1"/>
          </p:cNvSpPr>
          <p:nvPr>
            <p:ph type="body" sz="quarter" idx="10"/>
          </p:nvPr>
        </p:nvSpPr>
        <p:spPr>
          <a:xfrm>
            <a:off x="550863" y="1985121"/>
            <a:ext cx="4992686" cy="4406153"/>
          </a:xfrm>
        </p:spPr>
        <p:txBody>
          <a:bodyPr>
            <a:normAutofit lnSpcReduction="10000"/>
          </a:bodyPr>
          <a:lstStyle/>
          <a:p>
            <a:r>
              <a:rPr lang="en-US" dirty="0"/>
              <a:t>Coverage for our customers in </a:t>
            </a:r>
            <a:r>
              <a:rPr lang="en-US" dirty="0" err="1"/>
              <a:t>BrightTV</a:t>
            </a:r>
            <a:r>
              <a:rPr lang="en-US" dirty="0"/>
              <a:t> includes: </a:t>
            </a:r>
          </a:p>
          <a:p>
            <a:endParaRPr lang="en-US" dirty="0"/>
          </a:p>
          <a:p>
            <a:pPr marL="342900" indent="-342900">
              <a:buFont typeface="Wingdings" panose="05000000000000000000" pitchFamily="2" charset="2"/>
              <a:buChar char="§"/>
            </a:pPr>
            <a:r>
              <a:rPr lang="en-US" dirty="0"/>
              <a:t>Black Customer 43% </a:t>
            </a:r>
          </a:p>
          <a:p>
            <a:pPr marL="342900" indent="-342900">
              <a:buFont typeface="Wingdings" panose="05000000000000000000" pitchFamily="2" charset="2"/>
              <a:buChar char="§"/>
            </a:pPr>
            <a:r>
              <a:rPr lang="en-US" dirty="0" err="1"/>
              <a:t>Coloured</a:t>
            </a:r>
            <a:r>
              <a:rPr lang="en-US" dirty="0"/>
              <a:t> 16%</a:t>
            </a:r>
          </a:p>
          <a:p>
            <a:pPr marL="342900" indent="-342900">
              <a:buFont typeface="Wingdings" panose="05000000000000000000" pitchFamily="2" charset="2"/>
              <a:buChar char="§"/>
            </a:pPr>
            <a:r>
              <a:rPr lang="en-US" dirty="0" err="1"/>
              <a:t>Indian_Asian</a:t>
            </a:r>
            <a:r>
              <a:rPr lang="en-US" dirty="0"/>
              <a:t> 16%</a:t>
            </a:r>
          </a:p>
          <a:p>
            <a:pPr marL="342900" indent="-342900">
              <a:buFont typeface="Wingdings" panose="05000000000000000000" pitchFamily="2" charset="2"/>
              <a:buChar char="§"/>
            </a:pPr>
            <a:r>
              <a:rPr lang="en-US" dirty="0"/>
              <a:t>White 13%</a:t>
            </a:r>
          </a:p>
          <a:p>
            <a:pPr marL="342900" indent="-342900">
              <a:buFont typeface="Wingdings" panose="05000000000000000000" pitchFamily="2" charset="2"/>
              <a:buChar char="§"/>
            </a:pPr>
            <a:r>
              <a:rPr lang="en-US" dirty="0"/>
              <a:t>None 11%</a:t>
            </a:r>
          </a:p>
          <a:p>
            <a:pPr marL="342900" indent="-342900">
              <a:buFont typeface="Wingdings" panose="05000000000000000000" pitchFamily="2" charset="2"/>
              <a:buChar char="§"/>
            </a:pPr>
            <a:r>
              <a:rPr lang="en-US" dirty="0"/>
              <a:t>Other 1%</a:t>
            </a:r>
          </a:p>
          <a:p>
            <a:pPr marL="342900" indent="-342900">
              <a:buFont typeface="Wingdings" panose="05000000000000000000" pitchFamily="2" charset="2"/>
              <a:buChar char="§"/>
            </a:pPr>
            <a:endParaRPr lang="en-US" dirty="0"/>
          </a:p>
        </p:txBody>
      </p:sp>
      <p:pic>
        <p:nvPicPr>
          <p:cNvPr id="7" name="Picture Placeholder 6" descr="Colorful sand">
            <a:extLst>
              <a:ext uri="{FF2B5EF4-FFF2-40B4-BE49-F238E27FC236}">
                <a16:creationId xmlns:a16="http://schemas.microsoft.com/office/drawing/2014/main" id="{64A76F6C-9A3B-492F-AA50-1D92693A1CD7}"/>
              </a:ext>
            </a:extLst>
          </p:cNvPr>
          <p:cNvPicPr>
            <a:picLocks noGrp="1" noChangeAspect="1"/>
          </p:cNvPicPr>
          <p:nvPr>
            <p:ph type="pic" sz="quarter" idx="11"/>
          </p:nvPr>
        </p:nvPicPr>
        <p:blipFill rotWithShape="1">
          <a:blip r:embed="rId2" cstate="screen">
            <a:extLst>
              <a:ext uri="{28A0092B-C50C-407E-A947-70E740481C1C}">
                <a14:useLocalDpi xmlns:a14="http://schemas.microsoft.com/office/drawing/2010/main" val="0"/>
              </a:ext>
            </a:extLst>
          </a:blip>
          <a:srcRect/>
          <a:stretch/>
        </p:blipFill>
        <p:spPr>
          <a:xfrm>
            <a:off x="6508749" y="862806"/>
            <a:ext cx="5132388" cy="5132388"/>
          </a:xfrm>
        </p:spPr>
      </p:pic>
    </p:spTree>
    <p:extLst>
      <p:ext uri="{BB962C8B-B14F-4D97-AF65-F5344CB8AC3E}">
        <p14:creationId xmlns:p14="http://schemas.microsoft.com/office/powerpoint/2010/main" val="21290102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E5D4720F-D621-45A7-806A-D71ED5889E6C}"/>
              </a:ext>
            </a:extLst>
          </p:cNvPr>
          <p:cNvSpPr>
            <a:spLocks noGrp="1"/>
          </p:cNvSpPr>
          <p:nvPr>
            <p:ph type="title"/>
          </p:nvPr>
        </p:nvSpPr>
        <p:spPr>
          <a:xfrm>
            <a:off x="931482" y="165226"/>
            <a:ext cx="10003218" cy="1606423"/>
          </a:xfrm>
        </p:spPr>
        <p:txBody>
          <a:bodyPr/>
          <a:lstStyle/>
          <a:p>
            <a:pPr algn="ctr"/>
            <a:r>
              <a:rPr lang="en-US" dirty="0"/>
              <a:t>CUSTOMER RACE – CHART VIEW </a:t>
            </a:r>
          </a:p>
        </p:txBody>
      </p:sp>
      <p:sp>
        <p:nvSpPr>
          <p:cNvPr id="14" name="Date Placeholder 13">
            <a:extLst>
              <a:ext uri="{FF2B5EF4-FFF2-40B4-BE49-F238E27FC236}">
                <a16:creationId xmlns:a16="http://schemas.microsoft.com/office/drawing/2014/main" id="{388A9195-E86D-4E1B-B4FA-2986201F253B}"/>
              </a:ext>
            </a:extLst>
          </p:cNvPr>
          <p:cNvSpPr>
            <a:spLocks noGrp="1"/>
          </p:cNvSpPr>
          <p:nvPr>
            <p:ph type="dt" sz="half" idx="10"/>
          </p:nvPr>
        </p:nvSpPr>
        <p:spPr>
          <a:xfrm>
            <a:off x="838200" y="6327648"/>
            <a:ext cx="2743200" cy="365125"/>
          </a:xfrm>
        </p:spPr>
        <p:txBody>
          <a:bodyPr/>
          <a:lstStyle/>
          <a:p>
            <a:r>
              <a:rPr lang="en-US" noProof="0" dirty="0"/>
              <a:t>Version_1</a:t>
            </a:r>
          </a:p>
        </p:txBody>
      </p:sp>
      <p:sp>
        <p:nvSpPr>
          <p:cNvPr id="15" name="Footer Placeholder 14">
            <a:extLst>
              <a:ext uri="{FF2B5EF4-FFF2-40B4-BE49-F238E27FC236}">
                <a16:creationId xmlns:a16="http://schemas.microsoft.com/office/drawing/2014/main" id="{52F2BB9A-E98D-4938-ACF5-82920092307E}"/>
              </a:ext>
            </a:extLst>
          </p:cNvPr>
          <p:cNvSpPr>
            <a:spLocks noGrp="1"/>
          </p:cNvSpPr>
          <p:nvPr>
            <p:ph type="ftr" sz="quarter" idx="11"/>
          </p:nvPr>
        </p:nvSpPr>
        <p:spPr>
          <a:xfrm>
            <a:off x="4109310" y="6327648"/>
            <a:ext cx="3976429" cy="365125"/>
          </a:xfrm>
        </p:spPr>
        <p:txBody>
          <a:bodyPr/>
          <a:lstStyle/>
          <a:p>
            <a:r>
              <a:rPr lang="en-US" dirty="0" err="1"/>
              <a:t>BrightTV</a:t>
            </a:r>
            <a:r>
              <a:rPr lang="en-US" dirty="0"/>
              <a:t>  Viewership Analysis </a:t>
            </a:r>
          </a:p>
        </p:txBody>
      </p:sp>
      <p:sp>
        <p:nvSpPr>
          <p:cNvPr id="16" name="Slide Number Placeholder 15">
            <a:extLst>
              <a:ext uri="{FF2B5EF4-FFF2-40B4-BE49-F238E27FC236}">
                <a16:creationId xmlns:a16="http://schemas.microsoft.com/office/drawing/2014/main" id="{BA486A46-0CD4-48E6-AC5A-BF3B69F9B43A}"/>
              </a:ext>
            </a:extLst>
          </p:cNvPr>
          <p:cNvSpPr>
            <a:spLocks noGrp="1"/>
          </p:cNvSpPr>
          <p:nvPr>
            <p:ph type="sldNum" sz="quarter" idx="12"/>
          </p:nvPr>
        </p:nvSpPr>
        <p:spPr>
          <a:xfrm>
            <a:off x="10186908" y="6327648"/>
            <a:ext cx="1166892" cy="365125"/>
          </a:xfrm>
        </p:spPr>
        <p:txBody>
          <a:bodyPr/>
          <a:lstStyle/>
          <a:p>
            <a:pPr lvl="0"/>
            <a:fld id="{73B850FF-6169-4056-8077-06FFA93A5366}" type="slidenum">
              <a:rPr lang="en-US" noProof="0" smtClean="0"/>
              <a:pPr lvl="0"/>
              <a:t>5</a:t>
            </a:fld>
            <a:endParaRPr lang="en-US" noProof="0" dirty="0"/>
          </a:p>
        </p:txBody>
      </p:sp>
      <p:graphicFrame>
        <p:nvGraphicFramePr>
          <p:cNvPr id="8" name="Chart 7">
            <a:extLst>
              <a:ext uri="{FF2B5EF4-FFF2-40B4-BE49-F238E27FC236}">
                <a16:creationId xmlns:a16="http://schemas.microsoft.com/office/drawing/2014/main" id="{5DE529D5-5A38-41A8-8455-841AC41250B7}"/>
              </a:ext>
            </a:extLst>
          </p:cNvPr>
          <p:cNvGraphicFramePr>
            <a:graphicFrameLocks/>
          </p:cNvGraphicFramePr>
          <p:nvPr>
            <p:extLst>
              <p:ext uri="{D42A27DB-BD31-4B8C-83A1-F6EECF244321}">
                <p14:modId xmlns:p14="http://schemas.microsoft.com/office/powerpoint/2010/main" val="1790143244"/>
              </p:ext>
            </p:extLst>
          </p:nvPr>
        </p:nvGraphicFramePr>
        <p:xfrm>
          <a:off x="2495550" y="2946916"/>
          <a:ext cx="6362700" cy="3260597"/>
        </p:xfrm>
        <a:graphic>
          <a:graphicData uri="http://schemas.openxmlformats.org/drawingml/2006/chart">
            <c:chart xmlns:c="http://schemas.openxmlformats.org/drawingml/2006/chart" xmlns:r="http://schemas.openxmlformats.org/officeDocument/2006/relationships" r:id="rId3"/>
          </a:graphicData>
        </a:graphic>
      </p:graphicFrame>
      <p:sp>
        <p:nvSpPr>
          <p:cNvPr id="2" name="TextBox 1">
            <a:extLst>
              <a:ext uri="{FF2B5EF4-FFF2-40B4-BE49-F238E27FC236}">
                <a16:creationId xmlns:a16="http://schemas.microsoft.com/office/drawing/2014/main" id="{3BEFBD42-4FAF-4C6A-BB69-065BAC08C948}"/>
              </a:ext>
            </a:extLst>
          </p:cNvPr>
          <p:cNvSpPr txBox="1"/>
          <p:nvPr/>
        </p:nvSpPr>
        <p:spPr>
          <a:xfrm>
            <a:off x="71437" y="2240517"/>
            <a:ext cx="12049125" cy="646331"/>
          </a:xfrm>
          <a:prstGeom prst="rect">
            <a:avLst/>
          </a:prstGeom>
          <a:noFill/>
        </p:spPr>
        <p:txBody>
          <a:bodyPr wrap="square" rtlCol="0">
            <a:spAutoFit/>
          </a:bodyPr>
          <a:lstStyle/>
          <a:p>
            <a:pPr algn="ctr"/>
            <a:r>
              <a:rPr lang="en-US" dirty="0"/>
              <a:t>We need to categorize our data efficiently as we current have customers flagged as None &amp; Other, both these option over 12% of our customer race. </a:t>
            </a:r>
            <a:endParaRPr lang="en-ZA" dirty="0"/>
          </a:p>
        </p:txBody>
      </p:sp>
    </p:spTree>
    <p:extLst>
      <p:ext uri="{BB962C8B-B14F-4D97-AF65-F5344CB8AC3E}">
        <p14:creationId xmlns:p14="http://schemas.microsoft.com/office/powerpoint/2010/main" val="4123624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2E04E8F-2D23-4DA1-95F8-B758F6D3C8F9}"/>
              </a:ext>
            </a:extLst>
          </p:cNvPr>
          <p:cNvSpPr>
            <a:spLocks noGrp="1"/>
          </p:cNvSpPr>
          <p:nvPr>
            <p:ph type="title"/>
          </p:nvPr>
        </p:nvSpPr>
        <p:spPr>
          <a:xfrm>
            <a:off x="550863" y="300396"/>
            <a:ext cx="4751295" cy="1663434"/>
          </a:xfrm>
        </p:spPr>
        <p:txBody>
          <a:bodyPr/>
          <a:lstStyle/>
          <a:p>
            <a:r>
              <a:rPr lang="en-US" dirty="0"/>
              <a:t>CUSTOMER GROUP VIEW</a:t>
            </a:r>
          </a:p>
        </p:txBody>
      </p:sp>
      <p:sp>
        <p:nvSpPr>
          <p:cNvPr id="6" name="Text Placeholder 5">
            <a:extLst>
              <a:ext uri="{FF2B5EF4-FFF2-40B4-BE49-F238E27FC236}">
                <a16:creationId xmlns:a16="http://schemas.microsoft.com/office/drawing/2014/main" id="{FA7D6E7D-019F-4C81-AB67-977ED710707D}"/>
              </a:ext>
            </a:extLst>
          </p:cNvPr>
          <p:cNvSpPr>
            <a:spLocks noGrp="1"/>
          </p:cNvSpPr>
          <p:nvPr>
            <p:ph type="body" sz="quarter" idx="10"/>
          </p:nvPr>
        </p:nvSpPr>
        <p:spPr>
          <a:xfrm>
            <a:off x="617539" y="2099422"/>
            <a:ext cx="5132388" cy="4339478"/>
          </a:xfrm>
        </p:spPr>
        <p:txBody>
          <a:bodyPr>
            <a:normAutofit/>
          </a:bodyPr>
          <a:lstStyle/>
          <a:p>
            <a:r>
              <a:rPr lang="en-US" dirty="0"/>
              <a:t>Coverage for our customers in </a:t>
            </a:r>
            <a:r>
              <a:rPr lang="en-US" dirty="0" err="1"/>
              <a:t>BrightTV</a:t>
            </a:r>
            <a:r>
              <a:rPr lang="en-US" dirty="0"/>
              <a:t> includes: </a:t>
            </a:r>
          </a:p>
          <a:p>
            <a:endParaRPr lang="en-US" dirty="0"/>
          </a:p>
          <a:p>
            <a:pPr marL="342900" indent="-342900">
              <a:buFont typeface="Wingdings" panose="05000000000000000000" pitchFamily="2" charset="2"/>
              <a:buChar char="§"/>
            </a:pPr>
            <a:r>
              <a:rPr lang="en-US" dirty="0"/>
              <a:t>Youth 57%</a:t>
            </a:r>
          </a:p>
          <a:p>
            <a:pPr marL="342900" indent="-342900">
              <a:buFont typeface="Wingdings" panose="05000000000000000000" pitchFamily="2" charset="2"/>
              <a:buChar char="§"/>
            </a:pPr>
            <a:r>
              <a:rPr lang="en-US" dirty="0"/>
              <a:t>Young Adults 30%</a:t>
            </a:r>
          </a:p>
          <a:p>
            <a:pPr marL="342900" indent="-342900">
              <a:buFont typeface="Wingdings" panose="05000000000000000000" pitchFamily="2" charset="2"/>
              <a:buChar char="§"/>
            </a:pPr>
            <a:r>
              <a:rPr lang="en-US" dirty="0"/>
              <a:t>Children 8%</a:t>
            </a:r>
          </a:p>
          <a:p>
            <a:pPr marL="342900" indent="-342900">
              <a:buFont typeface="Wingdings" panose="05000000000000000000" pitchFamily="2" charset="2"/>
              <a:buChar char="§"/>
            </a:pPr>
            <a:r>
              <a:rPr lang="en-US" dirty="0"/>
              <a:t>Adults 4%</a:t>
            </a:r>
          </a:p>
          <a:p>
            <a:pPr marL="342900" indent="-342900">
              <a:buFont typeface="Wingdings" panose="05000000000000000000" pitchFamily="2" charset="2"/>
              <a:buChar char="§"/>
            </a:pPr>
            <a:r>
              <a:rPr lang="en-US" dirty="0"/>
              <a:t>Senior </a:t>
            </a:r>
            <a:r>
              <a:rPr lang="en-US" dirty="0" err="1"/>
              <a:t>Audults</a:t>
            </a:r>
            <a:r>
              <a:rPr lang="en-US" dirty="0"/>
              <a:t> 1%</a:t>
            </a:r>
          </a:p>
          <a:p>
            <a:pPr marL="342900" indent="-342900">
              <a:buFont typeface="Wingdings" panose="05000000000000000000" pitchFamily="2" charset="2"/>
              <a:buChar char="§"/>
            </a:pPr>
            <a:endParaRPr lang="en-US" dirty="0"/>
          </a:p>
        </p:txBody>
      </p:sp>
      <p:pic>
        <p:nvPicPr>
          <p:cNvPr id="7" name="Picture Placeholder 6" descr="Colorful sand">
            <a:extLst>
              <a:ext uri="{FF2B5EF4-FFF2-40B4-BE49-F238E27FC236}">
                <a16:creationId xmlns:a16="http://schemas.microsoft.com/office/drawing/2014/main" id="{64A76F6C-9A3B-492F-AA50-1D92693A1CD7}"/>
              </a:ext>
            </a:extLst>
          </p:cNvPr>
          <p:cNvPicPr>
            <a:picLocks noGrp="1" noChangeAspect="1"/>
          </p:cNvPicPr>
          <p:nvPr>
            <p:ph type="pic" sz="quarter" idx="11"/>
          </p:nvPr>
        </p:nvPicPr>
        <p:blipFill rotWithShape="1">
          <a:blip r:embed="rId2" cstate="screen">
            <a:extLst>
              <a:ext uri="{28A0092B-C50C-407E-A947-70E740481C1C}">
                <a14:useLocalDpi xmlns:a14="http://schemas.microsoft.com/office/drawing/2010/main" val="0"/>
              </a:ext>
            </a:extLst>
          </a:blip>
          <a:srcRect/>
          <a:stretch/>
        </p:blipFill>
        <p:spPr>
          <a:xfrm>
            <a:off x="6508749" y="862806"/>
            <a:ext cx="5132388" cy="5132388"/>
          </a:xfrm>
        </p:spPr>
      </p:pic>
    </p:spTree>
    <p:extLst>
      <p:ext uri="{BB962C8B-B14F-4D97-AF65-F5344CB8AC3E}">
        <p14:creationId xmlns:p14="http://schemas.microsoft.com/office/powerpoint/2010/main" val="22830675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6F2F0"/>
        </a:solidFill>
        <a:effectLst/>
      </p:bgPr>
    </p:bg>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E5D4720F-D621-45A7-806A-D71ED5889E6C}"/>
              </a:ext>
            </a:extLst>
          </p:cNvPr>
          <p:cNvSpPr>
            <a:spLocks noGrp="1"/>
          </p:cNvSpPr>
          <p:nvPr>
            <p:ph type="title"/>
          </p:nvPr>
        </p:nvSpPr>
        <p:spPr>
          <a:xfrm>
            <a:off x="161925" y="165226"/>
            <a:ext cx="11753849" cy="1606423"/>
          </a:xfrm>
        </p:spPr>
        <p:txBody>
          <a:bodyPr/>
          <a:lstStyle/>
          <a:p>
            <a:pPr algn="ctr"/>
            <a:r>
              <a:rPr lang="en-US" dirty="0"/>
              <a:t>CUSTOMER AGE GROUP – CHART VIEW </a:t>
            </a:r>
          </a:p>
        </p:txBody>
      </p:sp>
      <p:sp>
        <p:nvSpPr>
          <p:cNvPr id="14" name="Date Placeholder 13">
            <a:extLst>
              <a:ext uri="{FF2B5EF4-FFF2-40B4-BE49-F238E27FC236}">
                <a16:creationId xmlns:a16="http://schemas.microsoft.com/office/drawing/2014/main" id="{388A9195-E86D-4E1B-B4FA-2986201F253B}"/>
              </a:ext>
            </a:extLst>
          </p:cNvPr>
          <p:cNvSpPr>
            <a:spLocks noGrp="1"/>
          </p:cNvSpPr>
          <p:nvPr>
            <p:ph type="dt" sz="half" idx="10"/>
          </p:nvPr>
        </p:nvSpPr>
        <p:spPr>
          <a:xfrm>
            <a:off x="838200" y="6327648"/>
            <a:ext cx="2743200" cy="365125"/>
          </a:xfrm>
        </p:spPr>
        <p:txBody>
          <a:bodyPr/>
          <a:lstStyle/>
          <a:p>
            <a:pPr lvl="0"/>
            <a:r>
              <a:rPr lang="en-US" noProof="0" dirty="0"/>
              <a:t>Version_1</a:t>
            </a:r>
          </a:p>
        </p:txBody>
      </p:sp>
      <p:sp>
        <p:nvSpPr>
          <p:cNvPr id="15" name="Footer Placeholder 14">
            <a:extLst>
              <a:ext uri="{FF2B5EF4-FFF2-40B4-BE49-F238E27FC236}">
                <a16:creationId xmlns:a16="http://schemas.microsoft.com/office/drawing/2014/main" id="{52F2BB9A-E98D-4938-ACF5-82920092307E}"/>
              </a:ext>
            </a:extLst>
          </p:cNvPr>
          <p:cNvSpPr>
            <a:spLocks noGrp="1"/>
          </p:cNvSpPr>
          <p:nvPr>
            <p:ph type="ftr" sz="quarter" idx="11"/>
          </p:nvPr>
        </p:nvSpPr>
        <p:spPr>
          <a:xfrm>
            <a:off x="4109310" y="6327648"/>
            <a:ext cx="3976429" cy="365125"/>
          </a:xfrm>
        </p:spPr>
        <p:txBody>
          <a:bodyPr/>
          <a:lstStyle/>
          <a:p>
            <a:r>
              <a:rPr lang="en-US" dirty="0" err="1"/>
              <a:t>BrightTV</a:t>
            </a:r>
            <a:r>
              <a:rPr lang="en-US" dirty="0"/>
              <a:t>  Viewership Analysis</a:t>
            </a:r>
          </a:p>
        </p:txBody>
      </p:sp>
      <p:sp>
        <p:nvSpPr>
          <p:cNvPr id="16" name="Slide Number Placeholder 15">
            <a:extLst>
              <a:ext uri="{FF2B5EF4-FFF2-40B4-BE49-F238E27FC236}">
                <a16:creationId xmlns:a16="http://schemas.microsoft.com/office/drawing/2014/main" id="{BA486A46-0CD4-48E6-AC5A-BF3B69F9B43A}"/>
              </a:ext>
            </a:extLst>
          </p:cNvPr>
          <p:cNvSpPr>
            <a:spLocks noGrp="1"/>
          </p:cNvSpPr>
          <p:nvPr>
            <p:ph type="sldNum" sz="quarter" idx="12"/>
          </p:nvPr>
        </p:nvSpPr>
        <p:spPr>
          <a:xfrm>
            <a:off x="10186908" y="6327648"/>
            <a:ext cx="1166892" cy="365125"/>
          </a:xfrm>
        </p:spPr>
        <p:txBody>
          <a:bodyPr/>
          <a:lstStyle/>
          <a:p>
            <a:pPr lvl="0"/>
            <a:fld id="{73B850FF-6169-4056-8077-06FFA93A5366}" type="slidenum">
              <a:rPr lang="en-US" noProof="0" smtClean="0"/>
              <a:pPr lvl="0"/>
              <a:t>7</a:t>
            </a:fld>
            <a:endParaRPr lang="en-US" noProof="0" dirty="0"/>
          </a:p>
        </p:txBody>
      </p:sp>
      <p:sp>
        <p:nvSpPr>
          <p:cNvPr id="2" name="TextBox 1">
            <a:extLst>
              <a:ext uri="{FF2B5EF4-FFF2-40B4-BE49-F238E27FC236}">
                <a16:creationId xmlns:a16="http://schemas.microsoft.com/office/drawing/2014/main" id="{3BEFBD42-4FAF-4C6A-BB69-065BAC08C948}"/>
              </a:ext>
            </a:extLst>
          </p:cNvPr>
          <p:cNvSpPr txBox="1"/>
          <p:nvPr/>
        </p:nvSpPr>
        <p:spPr>
          <a:xfrm>
            <a:off x="1" y="2214860"/>
            <a:ext cx="12211050" cy="646331"/>
          </a:xfrm>
          <a:prstGeom prst="rect">
            <a:avLst/>
          </a:prstGeom>
          <a:noFill/>
        </p:spPr>
        <p:txBody>
          <a:bodyPr wrap="square" rtlCol="0">
            <a:spAutoFit/>
          </a:bodyPr>
          <a:lstStyle/>
          <a:p>
            <a:pPr algn="ctr"/>
            <a:r>
              <a:rPr lang="en-US" dirty="0"/>
              <a:t>The bulk of our viewership comes from our Youth with the ages range from 20 to 35 Years, then followed by Young Adults with an age range of 36 to 50 years. </a:t>
            </a:r>
            <a:endParaRPr lang="en-ZA" dirty="0"/>
          </a:p>
        </p:txBody>
      </p:sp>
      <p:graphicFrame>
        <p:nvGraphicFramePr>
          <p:cNvPr id="9" name="Chart 8">
            <a:extLst>
              <a:ext uri="{FF2B5EF4-FFF2-40B4-BE49-F238E27FC236}">
                <a16:creationId xmlns:a16="http://schemas.microsoft.com/office/drawing/2014/main" id="{8C8F91DD-4689-45A8-8E08-3750BD75F601}"/>
              </a:ext>
            </a:extLst>
          </p:cNvPr>
          <p:cNvGraphicFramePr>
            <a:graphicFrameLocks/>
          </p:cNvGraphicFramePr>
          <p:nvPr>
            <p:extLst>
              <p:ext uri="{D42A27DB-BD31-4B8C-83A1-F6EECF244321}">
                <p14:modId xmlns:p14="http://schemas.microsoft.com/office/powerpoint/2010/main" val="866107427"/>
              </p:ext>
            </p:extLst>
          </p:nvPr>
        </p:nvGraphicFramePr>
        <p:xfrm>
          <a:off x="3352800" y="2861191"/>
          <a:ext cx="5457825" cy="3466457"/>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5051784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2E04E8F-2D23-4DA1-95F8-B758F6D3C8F9}"/>
              </a:ext>
            </a:extLst>
          </p:cNvPr>
          <p:cNvSpPr>
            <a:spLocks noGrp="1"/>
          </p:cNvSpPr>
          <p:nvPr>
            <p:ph type="title"/>
          </p:nvPr>
        </p:nvSpPr>
        <p:spPr>
          <a:xfrm>
            <a:off x="550863" y="180975"/>
            <a:ext cx="4751295" cy="1663434"/>
          </a:xfrm>
        </p:spPr>
        <p:txBody>
          <a:bodyPr/>
          <a:lstStyle/>
          <a:p>
            <a:r>
              <a:rPr lang="en-US" dirty="0"/>
              <a:t>CUSTOMER CHANNEL VIEW</a:t>
            </a:r>
          </a:p>
        </p:txBody>
      </p:sp>
      <p:sp>
        <p:nvSpPr>
          <p:cNvPr id="6" name="Text Placeholder 5">
            <a:extLst>
              <a:ext uri="{FF2B5EF4-FFF2-40B4-BE49-F238E27FC236}">
                <a16:creationId xmlns:a16="http://schemas.microsoft.com/office/drawing/2014/main" id="{FA7D6E7D-019F-4C81-AB67-977ED710707D}"/>
              </a:ext>
            </a:extLst>
          </p:cNvPr>
          <p:cNvSpPr>
            <a:spLocks noGrp="1"/>
          </p:cNvSpPr>
          <p:nvPr>
            <p:ph type="body" sz="quarter" idx="10"/>
          </p:nvPr>
        </p:nvSpPr>
        <p:spPr>
          <a:xfrm>
            <a:off x="550863" y="1966072"/>
            <a:ext cx="5132388" cy="4339478"/>
          </a:xfrm>
        </p:spPr>
        <p:txBody>
          <a:bodyPr>
            <a:normAutofit/>
          </a:bodyPr>
          <a:lstStyle/>
          <a:p>
            <a:r>
              <a:rPr lang="en-US" dirty="0"/>
              <a:t>Our channels are currently been viewed with the following main stream of viewership: </a:t>
            </a:r>
          </a:p>
          <a:p>
            <a:endParaRPr lang="en-US" dirty="0"/>
          </a:p>
          <a:p>
            <a:pPr marL="342900" indent="-342900">
              <a:buFont typeface="Wingdings" panose="05000000000000000000" pitchFamily="2" charset="2"/>
              <a:buChar char="§"/>
            </a:pPr>
            <a:r>
              <a:rPr lang="en-US" dirty="0"/>
              <a:t>Half Hour Shows </a:t>
            </a:r>
            <a:r>
              <a:rPr lang="en-US" dirty="0" err="1"/>
              <a:t>leds</a:t>
            </a:r>
            <a:r>
              <a:rPr lang="en-US" dirty="0"/>
              <a:t> with 92%</a:t>
            </a:r>
          </a:p>
          <a:p>
            <a:pPr marL="342900" indent="-342900">
              <a:buFont typeface="Wingdings" panose="05000000000000000000" pitchFamily="2" charset="2"/>
              <a:buChar char="§"/>
            </a:pPr>
            <a:r>
              <a:rPr lang="en-US" dirty="0"/>
              <a:t>One Hour shows follow with 4%</a:t>
            </a:r>
          </a:p>
          <a:p>
            <a:pPr marL="342900" indent="-342900">
              <a:buFont typeface="Wingdings" panose="05000000000000000000" pitchFamily="2" charset="2"/>
              <a:buChar char="§"/>
            </a:pPr>
            <a:r>
              <a:rPr lang="en-US" dirty="0"/>
              <a:t>Feature Shows with 2%</a:t>
            </a:r>
          </a:p>
          <a:p>
            <a:pPr marL="342900" indent="-342900">
              <a:buFont typeface="Wingdings" panose="05000000000000000000" pitchFamily="2" charset="2"/>
              <a:buChar char="§"/>
            </a:pPr>
            <a:r>
              <a:rPr lang="en-US" dirty="0"/>
              <a:t>Long hours shows are only 1%</a:t>
            </a:r>
          </a:p>
          <a:p>
            <a:endParaRPr lang="en-US" dirty="0"/>
          </a:p>
        </p:txBody>
      </p:sp>
      <p:pic>
        <p:nvPicPr>
          <p:cNvPr id="7" name="Picture Placeholder 6" descr="Colorful sand">
            <a:extLst>
              <a:ext uri="{FF2B5EF4-FFF2-40B4-BE49-F238E27FC236}">
                <a16:creationId xmlns:a16="http://schemas.microsoft.com/office/drawing/2014/main" id="{64A76F6C-9A3B-492F-AA50-1D92693A1CD7}"/>
              </a:ext>
            </a:extLst>
          </p:cNvPr>
          <p:cNvPicPr>
            <a:picLocks noGrp="1" noChangeAspect="1"/>
          </p:cNvPicPr>
          <p:nvPr>
            <p:ph type="pic" sz="quarter" idx="11"/>
          </p:nvPr>
        </p:nvPicPr>
        <p:blipFill rotWithShape="1">
          <a:blip r:embed="rId2" cstate="screen">
            <a:extLst>
              <a:ext uri="{28A0092B-C50C-407E-A947-70E740481C1C}">
                <a14:useLocalDpi xmlns:a14="http://schemas.microsoft.com/office/drawing/2010/main" val="0"/>
              </a:ext>
            </a:extLst>
          </a:blip>
          <a:srcRect/>
          <a:stretch/>
        </p:blipFill>
        <p:spPr>
          <a:xfrm>
            <a:off x="6508749" y="862806"/>
            <a:ext cx="5132388" cy="5132388"/>
          </a:xfrm>
        </p:spPr>
      </p:pic>
    </p:spTree>
    <p:extLst>
      <p:ext uri="{BB962C8B-B14F-4D97-AF65-F5344CB8AC3E}">
        <p14:creationId xmlns:p14="http://schemas.microsoft.com/office/powerpoint/2010/main" val="17511572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6F2F0"/>
        </a:solidFill>
        <a:effectLst/>
      </p:bgPr>
    </p:bg>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E5D4720F-D621-45A7-806A-D71ED5889E6C}"/>
              </a:ext>
            </a:extLst>
          </p:cNvPr>
          <p:cNvSpPr>
            <a:spLocks noGrp="1"/>
          </p:cNvSpPr>
          <p:nvPr>
            <p:ph type="title"/>
          </p:nvPr>
        </p:nvSpPr>
        <p:spPr>
          <a:xfrm>
            <a:off x="161925" y="165226"/>
            <a:ext cx="11753849" cy="1606423"/>
          </a:xfrm>
        </p:spPr>
        <p:txBody>
          <a:bodyPr/>
          <a:lstStyle/>
          <a:p>
            <a:pPr algn="ctr"/>
            <a:r>
              <a:rPr lang="en-US" dirty="0"/>
              <a:t>CUSTOMER BRIGHTTV CHANNEL – CHART VIEW </a:t>
            </a:r>
          </a:p>
        </p:txBody>
      </p:sp>
      <p:sp>
        <p:nvSpPr>
          <p:cNvPr id="14" name="Date Placeholder 13">
            <a:extLst>
              <a:ext uri="{FF2B5EF4-FFF2-40B4-BE49-F238E27FC236}">
                <a16:creationId xmlns:a16="http://schemas.microsoft.com/office/drawing/2014/main" id="{388A9195-E86D-4E1B-B4FA-2986201F253B}"/>
              </a:ext>
            </a:extLst>
          </p:cNvPr>
          <p:cNvSpPr>
            <a:spLocks noGrp="1"/>
          </p:cNvSpPr>
          <p:nvPr>
            <p:ph type="dt" sz="half" idx="10"/>
          </p:nvPr>
        </p:nvSpPr>
        <p:spPr>
          <a:xfrm>
            <a:off x="838200" y="6327648"/>
            <a:ext cx="2743200" cy="365125"/>
          </a:xfrm>
        </p:spPr>
        <p:txBody>
          <a:bodyPr/>
          <a:lstStyle/>
          <a:p>
            <a:pPr lvl="0"/>
            <a:r>
              <a:rPr lang="en-US" noProof="0" dirty="0"/>
              <a:t>Version_1</a:t>
            </a:r>
          </a:p>
        </p:txBody>
      </p:sp>
      <p:sp>
        <p:nvSpPr>
          <p:cNvPr id="15" name="Footer Placeholder 14">
            <a:extLst>
              <a:ext uri="{FF2B5EF4-FFF2-40B4-BE49-F238E27FC236}">
                <a16:creationId xmlns:a16="http://schemas.microsoft.com/office/drawing/2014/main" id="{52F2BB9A-E98D-4938-ACF5-82920092307E}"/>
              </a:ext>
            </a:extLst>
          </p:cNvPr>
          <p:cNvSpPr>
            <a:spLocks noGrp="1"/>
          </p:cNvSpPr>
          <p:nvPr>
            <p:ph type="ftr" sz="quarter" idx="11"/>
          </p:nvPr>
        </p:nvSpPr>
        <p:spPr>
          <a:xfrm>
            <a:off x="4109310" y="6327648"/>
            <a:ext cx="3976429" cy="365125"/>
          </a:xfrm>
        </p:spPr>
        <p:txBody>
          <a:bodyPr/>
          <a:lstStyle/>
          <a:p>
            <a:r>
              <a:rPr lang="en-US" dirty="0" err="1"/>
              <a:t>BrightTV</a:t>
            </a:r>
            <a:r>
              <a:rPr lang="en-US" dirty="0"/>
              <a:t>  Viewership Analysis 14 Nov 2025</a:t>
            </a:r>
          </a:p>
        </p:txBody>
      </p:sp>
      <p:sp>
        <p:nvSpPr>
          <p:cNvPr id="16" name="Slide Number Placeholder 15">
            <a:extLst>
              <a:ext uri="{FF2B5EF4-FFF2-40B4-BE49-F238E27FC236}">
                <a16:creationId xmlns:a16="http://schemas.microsoft.com/office/drawing/2014/main" id="{BA486A46-0CD4-48E6-AC5A-BF3B69F9B43A}"/>
              </a:ext>
            </a:extLst>
          </p:cNvPr>
          <p:cNvSpPr>
            <a:spLocks noGrp="1"/>
          </p:cNvSpPr>
          <p:nvPr>
            <p:ph type="sldNum" sz="quarter" idx="12"/>
          </p:nvPr>
        </p:nvSpPr>
        <p:spPr>
          <a:xfrm>
            <a:off x="10186908" y="6327648"/>
            <a:ext cx="1166892" cy="365125"/>
          </a:xfrm>
        </p:spPr>
        <p:txBody>
          <a:bodyPr/>
          <a:lstStyle/>
          <a:p>
            <a:pPr lvl="0"/>
            <a:fld id="{73B850FF-6169-4056-8077-06FFA93A5366}" type="slidenum">
              <a:rPr lang="en-US" noProof="0" smtClean="0"/>
              <a:pPr lvl="0"/>
              <a:t>9</a:t>
            </a:fld>
            <a:endParaRPr lang="en-US" noProof="0" dirty="0"/>
          </a:p>
        </p:txBody>
      </p:sp>
      <p:sp>
        <p:nvSpPr>
          <p:cNvPr id="2" name="TextBox 1">
            <a:extLst>
              <a:ext uri="{FF2B5EF4-FFF2-40B4-BE49-F238E27FC236}">
                <a16:creationId xmlns:a16="http://schemas.microsoft.com/office/drawing/2014/main" id="{3BEFBD42-4FAF-4C6A-BB69-065BAC08C948}"/>
              </a:ext>
            </a:extLst>
          </p:cNvPr>
          <p:cNvSpPr txBox="1"/>
          <p:nvPr/>
        </p:nvSpPr>
        <p:spPr>
          <a:xfrm>
            <a:off x="142875" y="2186285"/>
            <a:ext cx="12049125" cy="646331"/>
          </a:xfrm>
          <a:prstGeom prst="rect">
            <a:avLst/>
          </a:prstGeom>
          <a:noFill/>
        </p:spPr>
        <p:txBody>
          <a:bodyPr wrap="square" rtlCol="0">
            <a:spAutoFit/>
          </a:bodyPr>
          <a:lstStyle/>
          <a:p>
            <a:pPr algn="ctr"/>
            <a:r>
              <a:rPr lang="en-US" dirty="0"/>
              <a:t>The bulk of our viewership comes from our Youth with the ages range from 20 to 35 Years, then followed by Young Adults with an age range of 36 to 50 years. </a:t>
            </a:r>
            <a:endParaRPr lang="en-ZA" dirty="0"/>
          </a:p>
        </p:txBody>
      </p:sp>
      <p:graphicFrame>
        <p:nvGraphicFramePr>
          <p:cNvPr id="8" name="Chart 7">
            <a:extLst>
              <a:ext uri="{FF2B5EF4-FFF2-40B4-BE49-F238E27FC236}">
                <a16:creationId xmlns:a16="http://schemas.microsoft.com/office/drawing/2014/main" id="{F5AD951C-4303-4C80-9FFF-9874F8F981A8}"/>
              </a:ext>
            </a:extLst>
          </p:cNvPr>
          <p:cNvGraphicFramePr>
            <a:graphicFrameLocks/>
          </p:cNvGraphicFramePr>
          <p:nvPr>
            <p:extLst>
              <p:ext uri="{D42A27DB-BD31-4B8C-83A1-F6EECF244321}">
                <p14:modId xmlns:p14="http://schemas.microsoft.com/office/powerpoint/2010/main" val="821237751"/>
              </p:ext>
            </p:extLst>
          </p:nvPr>
        </p:nvGraphicFramePr>
        <p:xfrm>
          <a:off x="3190875" y="2832616"/>
          <a:ext cx="5419727" cy="3495033"/>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486966415"/>
      </p:ext>
    </p:extLst>
  </p:cSld>
  <p:clrMapOvr>
    <a:masterClrMapping/>
  </p:clrMapOvr>
</p:sld>
</file>

<file path=ppt/theme/theme1.xml><?xml version="1.0" encoding="utf-8"?>
<a:theme xmlns:a="http://schemas.openxmlformats.org/drawingml/2006/main" name="BlockprintVTI">
  <a:themeElements>
    <a:clrScheme name="Custom 69">
      <a:dk1>
        <a:sysClr val="windowText" lastClr="000000"/>
      </a:dk1>
      <a:lt1>
        <a:sysClr val="window" lastClr="FFFFFF"/>
      </a:lt1>
      <a:dk2>
        <a:srgbClr val="44131A"/>
      </a:dk2>
      <a:lt2>
        <a:srgbClr val="F2ECEA"/>
      </a:lt2>
      <a:accent1>
        <a:srgbClr val="A62C52"/>
      </a:accent1>
      <a:accent2>
        <a:srgbClr val="A7928D"/>
      </a:accent2>
      <a:accent3>
        <a:srgbClr val="307C71"/>
      </a:accent3>
      <a:accent4>
        <a:srgbClr val="41575D"/>
      </a:accent4>
      <a:accent5>
        <a:srgbClr val="8FA3A3"/>
      </a:accent5>
      <a:accent6>
        <a:srgbClr val="CA8370"/>
      </a:accent6>
      <a:hlink>
        <a:srgbClr val="D13D6E"/>
      </a:hlink>
      <a:folHlink>
        <a:srgbClr val="6C9D92"/>
      </a:folHlink>
    </a:clrScheme>
    <a:fontScheme name="Custom 56">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lockprint_Win32_JC_SL_v2.potx" id="{3AE72815-1858-46F4-811F-A326AF0F1EC5}" vid="{2AFCD58D-8B70-4D6F-B6A4-85E45CC6505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0" ma:contentTypeDescription="Create a new document." ma:contentTypeScope="" ma:versionID="1267097ee5f5874adfcc408041ae252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95891a93df65b14727750f2c06c306c"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D0DF15B-6C3C-4D75-B10D-16EE1DCCB689}">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2.xml><?xml version="1.0" encoding="utf-8"?>
<ds:datastoreItem xmlns:ds="http://schemas.openxmlformats.org/officeDocument/2006/customXml" ds:itemID="{566CE74E-0E49-4DCF-8160-81B293B5DD14}">
  <ds:schemaRefs>
    <ds:schemaRef ds:uri="http://schemas.microsoft.com/sharepoint/v3/contenttype/forms"/>
  </ds:schemaRefs>
</ds:datastoreItem>
</file>

<file path=customXml/itemProps3.xml><?xml version="1.0" encoding="utf-8"?>
<ds:datastoreItem xmlns:ds="http://schemas.openxmlformats.org/officeDocument/2006/customXml" ds:itemID="{9A578DBA-2233-4100-A154-9B2EE99CB79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Blockprint design</Template>
  <TotalTime>1034</TotalTime>
  <Words>793</Words>
  <Application>Microsoft Office PowerPoint</Application>
  <PresentationFormat>Widescreen</PresentationFormat>
  <Paragraphs>159</Paragraphs>
  <Slides>14</Slides>
  <Notes>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Avenir Next LT Pro</vt:lpstr>
      <vt:lpstr>AvenirNext LT Pro Medium</vt:lpstr>
      <vt:lpstr>Calibri</vt:lpstr>
      <vt:lpstr>Wingdings</vt:lpstr>
      <vt:lpstr>BlockprintVTI</vt:lpstr>
      <vt:lpstr>BrightTV - Viewership Analytics </vt:lpstr>
      <vt:lpstr>AGENDA</vt:lpstr>
      <vt:lpstr>Introduction</vt:lpstr>
      <vt:lpstr>CUSTOMER RACE  VIEW</vt:lpstr>
      <vt:lpstr>CUSTOMER RACE – CHART VIEW </vt:lpstr>
      <vt:lpstr>CUSTOMER GROUP VIEW</vt:lpstr>
      <vt:lpstr>CUSTOMER AGE GROUP – CHART VIEW </vt:lpstr>
      <vt:lpstr>CUSTOMER CHANNEL VIEW</vt:lpstr>
      <vt:lpstr>CUSTOMER BRIGHTTV CHANNEL – CHART VIEW </vt:lpstr>
      <vt:lpstr>CUSTOMER BRIGHTTV –PROVINCE VIEWERSHIP</vt:lpstr>
      <vt:lpstr>CUSTOMER BRIGHTTV – SHOWS DURATION vs AGE GROUPS</vt:lpstr>
      <vt:lpstr>SHOWS VIEWERSHIP TABLE</vt:lpstr>
      <vt:lpstr>RECOMMENDATIONS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BrightTV - Viewership Analytics</dc:title>
  <dc:creator>SEBOLELO</dc:creator>
  <cp:lastModifiedBy>SEBOLELO</cp:lastModifiedBy>
  <cp:revision>23</cp:revision>
  <dcterms:created xsi:type="dcterms:W3CDTF">2025-11-14T15:20:13Z</dcterms:created>
  <dcterms:modified xsi:type="dcterms:W3CDTF">2025-11-18T16:19:24Z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